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7.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8.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294_CE7F4265.xml" ContentType="application/vnd.ms-powerpoint.comments+xml"/>
  <Override PartName="/ppt/notesSlides/notesSlide3.xml" ContentType="application/vnd.openxmlformats-officedocument.presentationml.notesSlide+xml"/>
  <Override PartName="/ppt/comments/modernComment_2ED_531F46AB.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95_B9D5C12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297_5D8D5121.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99_E62ADC61.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29B_54C37ACD.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9D_445BE22.xml" ContentType="application/vnd.ms-powerpoint.comments+xml"/>
  <Override PartName="/ppt/notesSlides/notesSlide15.xml" ContentType="application/vnd.openxmlformats-officedocument.presentationml.notesSlide+xml"/>
  <Override PartName="/ppt/comments/modernComment_29F_660354E.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A1_C07535DA.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2A3_F6192D5F.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2A5_85AB4554.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2A7_C0F7C3FF.xml" ContentType="application/vnd.ms-powerpoint.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2AB_48012031.xml" ContentType="application/vnd.ms-powerpoint.comments+xml"/>
  <Override PartName="/ppt/notesSlides/notesSlide28.xml" ContentType="application/vnd.openxmlformats-officedocument.presentationml.notesSlide+xml"/>
  <Override PartName="/ppt/comments/modernComment_2A9_85876E92.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2AF_30D7C4D.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modernComment_2FD_1F644949.xml" ContentType="application/vnd.ms-powerpoint.comment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modernComment_2B3_C46519D3.xml" ContentType="application/vnd.ms-powerpoint.comments+xml"/>
  <Override PartName="/ppt/notesSlides/notesSlide47.xml" ContentType="application/vnd.openxmlformats-officedocument.presentationml.notesSlide+xml"/>
  <Override PartName="/ppt/comments/modernComment_2B5_6D8CCD39.xml" ContentType="application/vnd.ms-powerpoint.comments+xml"/>
  <Override PartName="/ppt/notesSlides/notesSlide48.xml" ContentType="application/vnd.openxmlformats-officedocument.presentationml.notesSlide+xml"/>
  <Override PartName="/ppt/comments/modernComment_2B7_1EC0DA54.xml" ContentType="application/vnd.ms-powerpoint.comments+xml"/>
  <Override PartName="/ppt/notesSlides/notesSlide49.xml" ContentType="application/vnd.openxmlformats-officedocument.presentationml.notesSlide+xml"/>
  <Override PartName="/ppt/comments/modernComment_2B9_EB92B224.xml" ContentType="application/vnd.ms-powerpoint.comments+xml"/>
  <Override PartName="/ppt/notesSlides/notesSlide50.xml" ContentType="application/vnd.openxmlformats-officedocument.presentationml.notesSlide+xml"/>
  <Override PartName="/ppt/comments/modernComment_2BB_51477389.xml" ContentType="application/vnd.ms-powerpoint.comment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omments/modernComment_2BD_25524426.xml" ContentType="application/vnd.ms-powerpoint.comments+xml"/>
  <Override PartName="/ppt/notesSlides/notesSlide53.xml" ContentType="application/vnd.openxmlformats-officedocument.presentationml.notesSlide+xml"/>
  <Override PartName="/ppt/comments/modernComment_2BF_801AC390.xml" ContentType="application/vnd.ms-powerpoint.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modernComment_2C1_92E7533C.xml" ContentType="application/vnd.ms-powerpoint.comments+xml"/>
  <Override PartName="/ppt/notesSlides/notesSlide56.xml" ContentType="application/vnd.openxmlformats-officedocument.presentationml.notesSlide+xml"/>
  <Override PartName="/ppt/comments/modernComment_2C3_F8B965F9.xml" ContentType="application/vnd.ms-powerpoint.comments+xml"/>
  <Override PartName="/ppt/notesSlides/notesSlide57.xml" ContentType="application/vnd.openxmlformats-officedocument.presentationml.notesSlide+xml"/>
  <Override PartName="/ppt/comments/modernComment_2C5_8D7772A2.xml" ContentType="application/vnd.ms-powerpoint.comments+xml"/>
  <Override PartName="/ppt/notesSlides/notesSlide58.xml" ContentType="application/vnd.openxmlformats-officedocument.presentationml.notesSlide+xml"/>
  <Override PartName="/ppt/comments/modernComment_2C7_4A6C824F.xml" ContentType="application/vnd.ms-powerpoint.comments+xml"/>
  <Override PartName="/ppt/notesSlides/notesSlide59.xml" ContentType="application/vnd.openxmlformats-officedocument.presentationml.notesSlide+xml"/>
  <Override PartName="/ppt/comments/modernComment_2C9_70C3A53C.xml" ContentType="application/vnd.ms-powerpoint.comments+xml"/>
  <Override PartName="/ppt/notesSlides/notesSlide60.xml" ContentType="application/vnd.openxmlformats-officedocument.presentationml.notesSlide+xml"/>
  <Override PartName="/ppt/comments/modernComment_304_5A54F22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 id="2147483710" r:id="rId5"/>
    <p:sldMasterId id="2147483741" r:id="rId6"/>
    <p:sldMasterId id="2147483772" r:id="rId7"/>
    <p:sldMasterId id="2147483803" r:id="rId8"/>
    <p:sldMasterId id="2147483834" r:id="rId9"/>
    <p:sldMasterId id="2147483865" r:id="rId10"/>
    <p:sldMasterId id="2147483650" r:id="rId11"/>
    <p:sldMasterId id="2147483652" r:id="rId12"/>
  </p:sldMasterIdLst>
  <p:notesMasterIdLst>
    <p:notesMasterId r:id="rId85"/>
  </p:notesMasterIdLst>
  <p:sldIdLst>
    <p:sldId id="616" r:id="rId13"/>
    <p:sldId id="747" r:id="rId14"/>
    <p:sldId id="748" r:id="rId15"/>
    <p:sldId id="640" r:id="rId16"/>
    <p:sldId id="660" r:id="rId17"/>
    <p:sldId id="749" r:id="rId18"/>
    <p:sldId id="662" r:id="rId19"/>
    <p:sldId id="774" r:id="rId20"/>
    <p:sldId id="750" r:id="rId21"/>
    <p:sldId id="661" r:id="rId22"/>
    <p:sldId id="664" r:id="rId23"/>
    <p:sldId id="663" r:id="rId24"/>
    <p:sldId id="666" r:id="rId25"/>
    <p:sldId id="665" r:id="rId26"/>
    <p:sldId id="668" r:id="rId27"/>
    <p:sldId id="751" r:id="rId28"/>
    <p:sldId id="667" r:id="rId29"/>
    <p:sldId id="672" r:id="rId30"/>
    <p:sldId id="669" r:id="rId31"/>
    <p:sldId id="671" r:id="rId32"/>
    <p:sldId id="674" r:id="rId33"/>
    <p:sldId id="673" r:id="rId34"/>
    <p:sldId id="752" r:id="rId35"/>
    <p:sldId id="753" r:id="rId36"/>
    <p:sldId id="676" r:id="rId37"/>
    <p:sldId id="675" r:id="rId38"/>
    <p:sldId id="678" r:id="rId39"/>
    <p:sldId id="677" r:id="rId40"/>
    <p:sldId id="680" r:id="rId41"/>
    <p:sldId id="754" r:id="rId42"/>
    <p:sldId id="682" r:id="rId43"/>
    <p:sldId id="679" r:id="rId44"/>
    <p:sldId id="684" r:id="rId45"/>
    <p:sldId id="683" r:id="rId46"/>
    <p:sldId id="681" r:id="rId47"/>
    <p:sldId id="758" r:id="rId48"/>
    <p:sldId id="686" r:id="rId49"/>
    <p:sldId id="755" r:id="rId50"/>
    <p:sldId id="756" r:id="rId51"/>
    <p:sldId id="757" r:id="rId52"/>
    <p:sldId id="773" r:id="rId53"/>
    <p:sldId id="687" r:id="rId54"/>
    <p:sldId id="764" r:id="rId55"/>
    <p:sldId id="763" r:id="rId56"/>
    <p:sldId id="762" r:id="rId57"/>
    <p:sldId id="761" r:id="rId58"/>
    <p:sldId id="760" r:id="rId59"/>
    <p:sldId id="759" r:id="rId60"/>
    <p:sldId id="765" r:id="rId61"/>
    <p:sldId id="766" r:id="rId62"/>
    <p:sldId id="767" r:id="rId63"/>
    <p:sldId id="768" r:id="rId64"/>
    <p:sldId id="690" r:id="rId65"/>
    <p:sldId id="769" r:id="rId66"/>
    <p:sldId id="691" r:id="rId67"/>
    <p:sldId id="693" r:id="rId68"/>
    <p:sldId id="695" r:id="rId69"/>
    <p:sldId id="697" r:id="rId70"/>
    <p:sldId id="770" r:id="rId71"/>
    <p:sldId id="699" r:id="rId72"/>
    <p:sldId id="702" r:id="rId73"/>
    <p:sldId id="701" r:id="rId74"/>
    <p:sldId id="703" r:id="rId75"/>
    <p:sldId id="706" r:id="rId76"/>
    <p:sldId id="705" r:id="rId77"/>
    <p:sldId id="707" r:id="rId78"/>
    <p:sldId id="709" r:id="rId79"/>
    <p:sldId id="711" r:id="rId80"/>
    <p:sldId id="713" r:id="rId81"/>
    <p:sldId id="771" r:id="rId82"/>
    <p:sldId id="716" r:id="rId83"/>
    <p:sldId id="772" r:id="rId84"/>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BE7CF56D-0949-4007-A028-4D0EDACAB276}">
          <p14:sldIdLst>
            <p14:sldId id="616"/>
            <p14:sldId id="747"/>
            <p14:sldId id="748"/>
            <p14:sldId id="640"/>
            <p14:sldId id="660"/>
            <p14:sldId id="749"/>
            <p14:sldId id="662"/>
            <p14:sldId id="774"/>
            <p14:sldId id="750"/>
            <p14:sldId id="661"/>
            <p14:sldId id="664"/>
            <p14:sldId id="663"/>
            <p14:sldId id="666"/>
            <p14:sldId id="665"/>
            <p14:sldId id="668"/>
            <p14:sldId id="751"/>
            <p14:sldId id="667"/>
            <p14:sldId id="672"/>
            <p14:sldId id="669"/>
            <p14:sldId id="671"/>
            <p14:sldId id="674"/>
            <p14:sldId id="673"/>
            <p14:sldId id="752"/>
            <p14:sldId id="753"/>
            <p14:sldId id="676"/>
            <p14:sldId id="675"/>
            <p14:sldId id="678"/>
            <p14:sldId id="677"/>
            <p14:sldId id="680"/>
            <p14:sldId id="754"/>
            <p14:sldId id="682"/>
            <p14:sldId id="679"/>
            <p14:sldId id="684"/>
            <p14:sldId id="683"/>
            <p14:sldId id="681"/>
            <p14:sldId id="758"/>
            <p14:sldId id="686"/>
            <p14:sldId id="755"/>
            <p14:sldId id="756"/>
            <p14:sldId id="757"/>
            <p14:sldId id="773"/>
            <p14:sldId id="687"/>
            <p14:sldId id="764"/>
            <p14:sldId id="763"/>
            <p14:sldId id="762"/>
            <p14:sldId id="761"/>
            <p14:sldId id="760"/>
            <p14:sldId id="759"/>
            <p14:sldId id="765"/>
            <p14:sldId id="766"/>
            <p14:sldId id="767"/>
            <p14:sldId id="768"/>
            <p14:sldId id="690"/>
            <p14:sldId id="769"/>
            <p14:sldId id="691"/>
            <p14:sldId id="693"/>
            <p14:sldId id="695"/>
            <p14:sldId id="697"/>
            <p14:sldId id="770"/>
            <p14:sldId id="699"/>
            <p14:sldId id="702"/>
            <p14:sldId id="701"/>
            <p14:sldId id="703"/>
            <p14:sldId id="706"/>
            <p14:sldId id="705"/>
            <p14:sldId id="707"/>
            <p14:sldId id="709"/>
            <p14:sldId id="711"/>
            <p14:sldId id="713"/>
            <p14:sldId id="771"/>
            <p14:sldId id="716"/>
            <p14:sldId id="77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749B20-DB6B-708C-4652-93CF5B73F982}" name="Anouk van Duivenvoorde" initials="AvD" userId="8791fb3039a36b93" providerId="Windows Live"/>
  <p188:author id="{8BC6416A-F384-1C8F-0457-CAF12067AC22}" name="Anouk van Duivenvoorde" initials="AD" userId="S::anouk.vanduivenvoorde@jogg.nl::96dea984-e4ef-4dd2-aad5-186755ecce27" providerId="AD"/>
  <p188:author id="{8B45E09A-45EF-ACB0-D8E1-26A572AB8164}" name="Elsa van der Meer" initials="EM" userId="S::elsa.vandermeer@jogg.nl::f3a388af-383a-4c27-8a41-83cd99c32851" providerId="AD"/>
  <p188:author id="{00B5AEE0-A28C-D478-C1A1-638609649A77}" name="Eveline Koks" initials="EK" userId="S::eveline.koks@jogg.nl::f18d421b-a3eb-48fc-bde2-a02f99a513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a de Wit" initials="CW" lastIdx="23" clrIdx="0">
    <p:extLst>
      <p:ext uri="{19B8F6BF-5375-455C-9EA6-DF929625EA0E}">
        <p15:presenceInfo xmlns:p15="http://schemas.microsoft.com/office/powerpoint/2012/main" userId="S::carla.dewit@jogg.nl::13d0d7d8-794f-44e6-b245-3c5a893f28a4" providerId="AD"/>
      </p:ext>
    </p:extLst>
  </p:cmAuthor>
  <p:cmAuthor id="2" name="Lennart de Graaf" initials="LG" lastIdx="3" clrIdx="1">
    <p:extLst>
      <p:ext uri="{19B8F6BF-5375-455C-9EA6-DF929625EA0E}">
        <p15:presenceInfo xmlns:p15="http://schemas.microsoft.com/office/powerpoint/2012/main" userId="S::lennart.degraaf@jogg.nl::3d723ec8-6571-4972-bc47-93acf62a5e85" providerId="AD"/>
      </p:ext>
    </p:extLst>
  </p:cmAuthor>
  <p:cmAuthor id="3" name="Marieke Willemsen" initials="MW" lastIdx="21" clrIdx="2">
    <p:extLst>
      <p:ext uri="{19B8F6BF-5375-455C-9EA6-DF929625EA0E}">
        <p15:presenceInfo xmlns:p15="http://schemas.microsoft.com/office/powerpoint/2012/main" userId="S::marieke.willemsen@jogg.nl::1bd521e1-5081-4c9c-87c3-f6feece6abc4" providerId="AD"/>
      </p:ext>
    </p:extLst>
  </p:cmAuthor>
  <p:cmAuthor id="4" name="Mieke Spaans" initials="MS" lastIdx="6" clrIdx="3">
    <p:extLst>
      <p:ext uri="{19B8F6BF-5375-455C-9EA6-DF929625EA0E}">
        <p15:presenceInfo xmlns:p15="http://schemas.microsoft.com/office/powerpoint/2012/main" userId="S::mieke.spaans@jogg.nl::8c1982cd-6be7-48c3-ad59-f8dc4b0ea2e5" providerId="AD"/>
      </p:ext>
    </p:extLst>
  </p:cmAuthor>
  <p:cmAuthor id="5" name="Jasper oomen" initials="Jo" lastIdx="1" clrIdx="4">
    <p:extLst>
      <p:ext uri="{19B8F6BF-5375-455C-9EA6-DF929625EA0E}">
        <p15:presenceInfo xmlns:p15="http://schemas.microsoft.com/office/powerpoint/2012/main" userId="S::jasper.oomen@jogg.nl::c74384e0-168e-4ff1-9bc5-acf214ee38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3E7"/>
    <a:srgbClr val="FFC9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75" autoAdjust="0"/>
  </p:normalViewPr>
  <p:slideViewPr>
    <p:cSldViewPr snapToGrid="0">
      <p:cViewPr varScale="1">
        <p:scale>
          <a:sx n="86" d="100"/>
          <a:sy n="86" d="100"/>
        </p:scale>
        <p:origin x="804" y="8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theme" Target="theme/theme1.xml"/><Relationship Id="rId16" Type="http://schemas.openxmlformats.org/officeDocument/2006/relationships/slide" Target="slides/slide4.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4.xml"/><Relationship Id="rId71" Type="http://schemas.openxmlformats.org/officeDocument/2006/relationships/slide" Target="slides/slide59.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comments/modernComment_294_CE7F4265.xml><?xml version="1.0" encoding="utf-8"?>
<p188:cmLst xmlns:a="http://schemas.openxmlformats.org/drawingml/2006/main" xmlns:r="http://schemas.openxmlformats.org/officeDocument/2006/relationships" xmlns:p188="http://schemas.microsoft.com/office/powerpoint/2018/8/main">
  <p188:cm id="{1272C78E-E6EF-4271-ABE6-A28C68CC8A12}" authorId="{8B45E09A-45EF-ACB0-D8E1-26A572AB8164}" status="resolved" created="2023-01-17T08:42:01.902" complete="100000">
    <ac:txMkLst xmlns:ac="http://schemas.microsoft.com/office/drawing/2013/main/command">
      <pc:docMk xmlns:pc="http://schemas.microsoft.com/office/powerpoint/2013/main/command"/>
      <pc:sldMk xmlns:pc="http://schemas.microsoft.com/office/powerpoint/2013/main/command" cId="3464446565" sldId="660"/>
      <ac:spMk id="3" creationId="{8420AFEE-CCC9-9C45-8954-059255596832}"/>
      <ac:txMk cp="0">
        <ac:context len="1" hash="13"/>
      </ac:txMk>
    </ac:txMkLst>
    <p188:pos x="5040442" y="243590"/>
    <p188:txBody>
      <a:bodyPr/>
      <a:lstStyle/>
      <a:p>
        <a:r>
          <a:rPr lang="nl-NL"/>
          <a:t>onderdeel van jogg-aanpak??</a:t>
        </a:r>
      </a:p>
    </p188:txBody>
  </p188:cm>
</p188:cmLst>
</file>

<file path=ppt/comments/modernComment_295_B9D5C124.xml><?xml version="1.0" encoding="utf-8"?>
<p188:cmLst xmlns:a="http://schemas.openxmlformats.org/drawingml/2006/main" xmlns:r="http://schemas.openxmlformats.org/officeDocument/2006/relationships" xmlns:p188="http://schemas.microsoft.com/office/powerpoint/2018/8/main">
  <p188:cm id="{159DE3A7-1E9D-4128-ACD1-E141A1DA9402}"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3117793572" sldId="661"/>
      <ac:spMk id="3" creationId="{8420AFEE-CCC9-9C45-8954-059255596832}"/>
      <ac:txMk cp="0">
        <ac:context len="1" hash="13"/>
      </ac:txMk>
    </ac:txMkLst>
    <p188:pos x="5040442" y="243590"/>
    <p188:txBody>
      <a:bodyPr/>
      <a:lstStyle/>
      <a:p>
        <a:r>
          <a:rPr lang="nl-NL"/>
          <a:t>onderdeel van jogg-aanpak??</a:t>
        </a:r>
      </a:p>
    </p188:txBody>
  </p188:cm>
</p188:cmLst>
</file>

<file path=ppt/comments/modernComment_297_5D8D5121.xml><?xml version="1.0" encoding="utf-8"?>
<p188:cmLst xmlns:a="http://schemas.openxmlformats.org/drawingml/2006/main" xmlns:r="http://schemas.openxmlformats.org/officeDocument/2006/relationships" xmlns:p188="http://schemas.microsoft.com/office/powerpoint/2018/8/main">
  <p188:cm id="{4F465C7B-4F0E-4229-9896-BA3436F0C681}"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1569542433" sldId="663"/>
      <ac:spMk id="3" creationId="{8420AFEE-CCC9-9C45-8954-059255596832}"/>
      <ac:txMk cp="0">
        <ac:context len="5" hash="15898753"/>
      </ac:txMk>
    </ac:txMkLst>
    <p188:pos x="5040442" y="243590"/>
    <p188:txBody>
      <a:bodyPr/>
      <a:lstStyle/>
      <a:p>
        <a:r>
          <a:rPr lang="nl-NL"/>
          <a:t>onderdeel van jogg-aanpak??</a:t>
        </a:r>
      </a:p>
    </p188:txBody>
  </p188:cm>
</p188:cmLst>
</file>

<file path=ppt/comments/modernComment_299_E62ADC61.xml><?xml version="1.0" encoding="utf-8"?>
<p188:cmLst xmlns:a="http://schemas.openxmlformats.org/drawingml/2006/main" xmlns:r="http://schemas.openxmlformats.org/officeDocument/2006/relationships" xmlns:p188="http://schemas.microsoft.com/office/powerpoint/2018/8/main">
  <p188:cm id="{D788C48E-8F8B-48D7-8220-61FD3896A3D8}"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3861568609" sldId="665"/>
      <ac:spMk id="3" creationId="{8420AFEE-CCC9-9C45-8954-059255596832}"/>
      <ac:txMk cp="0">
        <ac:context len="287" hash="1130779839"/>
      </ac:txMk>
    </ac:txMkLst>
    <p188:pos x="5040442" y="243590"/>
    <p188:txBody>
      <a:bodyPr/>
      <a:lstStyle/>
      <a:p>
        <a:r>
          <a:rPr lang="nl-NL"/>
          <a:t>onderdeel van jogg-aanpak??</a:t>
        </a:r>
      </a:p>
    </p188:txBody>
  </p188:cm>
</p188:cmLst>
</file>

<file path=ppt/comments/modernComment_29B_54C37ACD.xml><?xml version="1.0" encoding="utf-8"?>
<p188:cmLst xmlns:a="http://schemas.openxmlformats.org/drawingml/2006/main" xmlns:r="http://schemas.openxmlformats.org/officeDocument/2006/relationships" xmlns:p188="http://schemas.microsoft.com/office/powerpoint/2018/8/main">
  <p188:cm id="{59F6E0CD-6704-4920-B67A-0AD99A7DF0AA}"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1422097101" sldId="667"/>
      <ac:spMk id="3" creationId="{8420AFEE-CCC9-9C45-8954-059255596832}"/>
      <ac:txMk cp="0">
        <ac:context len="1" hash="13"/>
      </ac:txMk>
    </ac:txMkLst>
    <p188:pos x="5040442" y="243590"/>
    <p188:txBody>
      <a:bodyPr/>
      <a:lstStyle/>
      <a:p>
        <a:r>
          <a:rPr lang="nl-NL"/>
          <a:t>onderdeel van jogg-aanpak??</a:t>
        </a:r>
      </a:p>
    </p188:txBody>
  </p188:cm>
</p188:cmLst>
</file>

<file path=ppt/comments/modernComment_29D_445BE22.xml><?xml version="1.0" encoding="utf-8"?>
<p188:cmLst xmlns:a="http://schemas.openxmlformats.org/drawingml/2006/main" xmlns:r="http://schemas.openxmlformats.org/officeDocument/2006/relationships" xmlns:p188="http://schemas.microsoft.com/office/powerpoint/2018/8/main">
  <p188:cm id="{EAC054ED-1E48-4F74-807E-829AA7673198}"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71679522" sldId="669"/>
      <ac:spMk id="3" creationId="{8420AFEE-CCC9-9C45-8954-059255596832}"/>
      <ac:txMk cp="0">
        <ac:context len="408" hash="3118748577"/>
      </ac:txMk>
    </ac:txMkLst>
    <p188:pos x="5040442" y="243590"/>
    <p188:txBody>
      <a:bodyPr/>
      <a:lstStyle/>
      <a:p>
        <a:r>
          <a:rPr lang="nl-NL"/>
          <a:t>onderdeel van jogg-aanpak??</a:t>
        </a:r>
      </a:p>
    </p188:txBody>
  </p188:cm>
</p188:cmLst>
</file>

<file path=ppt/comments/modernComment_29F_660354E.xml><?xml version="1.0" encoding="utf-8"?>
<p188:cmLst xmlns:a="http://schemas.openxmlformats.org/drawingml/2006/main" xmlns:r="http://schemas.openxmlformats.org/officeDocument/2006/relationships" xmlns:p188="http://schemas.microsoft.com/office/powerpoint/2018/8/main">
  <p188:cm id="{A510194F-1217-4DF7-9D1A-9E183B83D340}"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106968398" sldId="671"/>
      <ac:spMk id="3" creationId="{8420AFEE-CCC9-9C45-8954-059255596832}"/>
      <ac:txMk cp="0">
        <ac:context len="78" hash="4142894346"/>
      </ac:txMk>
    </ac:txMkLst>
    <p188:pos x="5040442" y="243590"/>
    <p188:txBody>
      <a:bodyPr/>
      <a:lstStyle/>
      <a:p>
        <a:r>
          <a:rPr lang="nl-NL"/>
          <a:t>onderdeel van jogg-aanpak??</a:t>
        </a:r>
      </a:p>
    </p188:txBody>
  </p188:cm>
</p188:cmLst>
</file>

<file path=ppt/comments/modernComment_2A1_C07535DA.xml><?xml version="1.0" encoding="utf-8"?>
<p188:cmLst xmlns:a="http://schemas.openxmlformats.org/drawingml/2006/main" xmlns:r="http://schemas.openxmlformats.org/officeDocument/2006/relationships" xmlns:p188="http://schemas.microsoft.com/office/powerpoint/2018/8/main">
  <p188:cm id="{4F2BB812-65D6-4A94-A4DD-6C16E1171EA1}"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3228906970" sldId="673"/>
      <ac:spMk id="3" creationId="{8420AFEE-CCC9-9C45-8954-059255596832}"/>
      <ac:txMk cp="0">
        <ac:context len="1" hash="13"/>
      </ac:txMk>
    </ac:txMkLst>
    <p188:pos x="5040442" y="243590"/>
    <p188:txBody>
      <a:bodyPr/>
      <a:lstStyle/>
      <a:p>
        <a:r>
          <a:rPr lang="nl-NL"/>
          <a:t>onderdeel van jogg-aanpak??</a:t>
        </a:r>
      </a:p>
    </p188:txBody>
  </p188:cm>
</p188:cmLst>
</file>

<file path=ppt/comments/modernComment_2A3_F6192D5F.xml><?xml version="1.0" encoding="utf-8"?>
<p188:cmLst xmlns:a="http://schemas.openxmlformats.org/drawingml/2006/main" xmlns:r="http://schemas.openxmlformats.org/officeDocument/2006/relationships" xmlns:p188="http://schemas.microsoft.com/office/powerpoint/2018/8/main">
  <p188:cm id="{409C13EA-AA30-4A4D-AEA0-6688D1FB8548}"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4128845151" sldId="675"/>
      <ac:spMk id="3" creationId="{8420AFEE-CCC9-9C45-8954-059255596832}"/>
      <ac:txMk cp="0">
        <ac:context len="1" hash="13"/>
      </ac:txMk>
    </ac:txMkLst>
    <p188:pos x="5040442" y="243590"/>
    <p188:txBody>
      <a:bodyPr/>
      <a:lstStyle/>
      <a:p>
        <a:r>
          <a:rPr lang="nl-NL"/>
          <a:t>onderdeel van jogg-aanpak??</a:t>
        </a:r>
      </a:p>
    </p188:txBody>
  </p188:cm>
</p188:cmLst>
</file>

<file path=ppt/comments/modernComment_2A5_85AB4554.xml><?xml version="1.0" encoding="utf-8"?>
<p188:cmLst xmlns:a="http://schemas.openxmlformats.org/drawingml/2006/main" xmlns:r="http://schemas.openxmlformats.org/officeDocument/2006/relationships" xmlns:p188="http://schemas.microsoft.com/office/powerpoint/2018/8/main">
  <p188:cm id="{D729BF79-76C2-4504-9A95-79F48E3BF2CC}"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2242594132" sldId="677"/>
      <ac:spMk id="3" creationId="{8420AFEE-CCC9-9C45-8954-059255596832}"/>
      <ac:txMk cp="0">
        <ac:context len="316" hash="2378454106"/>
      </ac:txMk>
    </ac:txMkLst>
    <p188:pos x="5040442" y="243590"/>
    <p188:txBody>
      <a:bodyPr/>
      <a:lstStyle/>
      <a:p>
        <a:r>
          <a:rPr lang="nl-NL"/>
          <a:t>onderdeel van jogg-aanpak??</a:t>
        </a:r>
      </a:p>
    </p188:txBody>
  </p188:cm>
</p188:cmLst>
</file>

<file path=ppt/comments/modernComment_2A7_C0F7C3FF.xml><?xml version="1.0" encoding="utf-8"?>
<p188:cmLst xmlns:a="http://schemas.openxmlformats.org/drawingml/2006/main" xmlns:r="http://schemas.openxmlformats.org/officeDocument/2006/relationships" xmlns:p188="http://schemas.microsoft.com/office/powerpoint/2018/8/main">
  <p188:cm id="{D17D46AC-B498-43D8-9427-656DB8544303}"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3237463039" sldId="679"/>
      <ac:spMk id="3" creationId="{8420AFEE-CCC9-9C45-8954-059255596832}"/>
      <ac:txMk cp="0">
        <ac:context len="162" hash="3402711686"/>
      </ac:txMk>
    </ac:txMkLst>
    <p188:pos x="5040442" y="243590"/>
    <p188:txBody>
      <a:bodyPr/>
      <a:lstStyle/>
      <a:p>
        <a:r>
          <a:rPr lang="nl-NL"/>
          <a:t>onderdeel van jogg-aanpak??</a:t>
        </a:r>
      </a:p>
    </p188:txBody>
  </p188:cm>
</p188:cmLst>
</file>

<file path=ppt/comments/modernComment_2A9_85876E92.xml><?xml version="1.0" encoding="utf-8"?>
<p188:cmLst xmlns:a="http://schemas.openxmlformats.org/drawingml/2006/main" xmlns:r="http://schemas.openxmlformats.org/officeDocument/2006/relationships" xmlns:p188="http://schemas.microsoft.com/office/powerpoint/2018/8/main">
  <p188:cm id="{38C795B2-9126-4E65-8062-E0CDEB0AE342}"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2240245394" sldId="681"/>
      <ac:spMk id="3" creationId="{8420AFEE-CCC9-9C45-8954-059255596832}"/>
      <ac:txMk cp="0">
        <ac:context len="275" hash="3875225972"/>
      </ac:txMk>
    </ac:txMkLst>
    <p188:pos x="5040442" y="243590"/>
    <p188:txBody>
      <a:bodyPr/>
      <a:lstStyle/>
      <a:p>
        <a:r>
          <a:rPr lang="nl-NL"/>
          <a:t>onderdeel van jogg-aanpak??</a:t>
        </a:r>
      </a:p>
    </p188:txBody>
  </p188:cm>
</p188:cmLst>
</file>

<file path=ppt/comments/modernComment_2AB_48012031.xml><?xml version="1.0" encoding="utf-8"?>
<p188:cmLst xmlns:a="http://schemas.openxmlformats.org/drawingml/2006/main" xmlns:r="http://schemas.openxmlformats.org/officeDocument/2006/relationships" xmlns:p188="http://schemas.microsoft.com/office/powerpoint/2018/8/main">
  <p188:cm id="{90E01F0E-DA3C-4623-AA4F-1766811AC469}"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1208033329" sldId="683"/>
      <ac:spMk id="3" creationId="{8420AFEE-CCC9-9C45-8954-059255596832}"/>
      <ac:txMk cp="0">
        <ac:context len="405" hash="2253566697"/>
      </ac:txMk>
    </ac:txMkLst>
    <p188:pos x="5040442" y="243590"/>
    <p188:txBody>
      <a:bodyPr/>
      <a:lstStyle/>
      <a:p>
        <a:r>
          <a:rPr lang="nl-NL"/>
          <a:t>onderdeel van jogg-aanpak??</a:t>
        </a:r>
      </a:p>
    </p188:txBody>
  </p188:cm>
</p188:cmLst>
</file>

<file path=ppt/comments/modernComment_2AF_30D7C4D.xml><?xml version="1.0" encoding="utf-8"?>
<p188:cmLst xmlns:a="http://schemas.openxmlformats.org/drawingml/2006/main" xmlns:r="http://schemas.openxmlformats.org/officeDocument/2006/relationships" xmlns:p188="http://schemas.microsoft.com/office/powerpoint/2018/8/main">
  <p188:cm id="{0CB6034F-87B3-4366-926B-C13DA3585010}"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51215437" sldId="687"/>
      <ac:spMk id="3" creationId="{8420AFEE-CCC9-9C45-8954-059255596832}"/>
      <ac:txMk cp="0">
        <ac:context len="114" hash="3030308585"/>
      </ac:txMk>
    </ac:txMkLst>
    <p188:pos x="5040442" y="243590"/>
    <p188:txBody>
      <a:bodyPr/>
      <a:lstStyle/>
      <a:p>
        <a:r>
          <a:rPr lang="nl-NL"/>
          <a:t>onderdeel van jogg-aanpak??</a:t>
        </a:r>
      </a:p>
    </p188:txBody>
  </p188:cm>
</p188:cmLst>
</file>

<file path=ppt/comments/modernComment_2B3_C46519D3.xml><?xml version="1.0" encoding="utf-8"?>
<p188:cmLst xmlns:a="http://schemas.openxmlformats.org/drawingml/2006/main" xmlns:r="http://schemas.openxmlformats.org/officeDocument/2006/relationships" xmlns:p188="http://schemas.microsoft.com/office/powerpoint/2018/8/main">
  <p188:cm id="{3660B186-034E-45E3-BCED-EAF71CF6C3EA}"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3294960083" sldId="691"/>
      <ac:spMk id="3" creationId="{8420AFEE-CCC9-9C45-8954-059255596832}"/>
      <ac:txMk cp="0">
        <ac:context len="337" hash="995525312"/>
      </ac:txMk>
    </ac:txMkLst>
    <p188:pos x="5040442" y="243590"/>
    <p188:txBody>
      <a:bodyPr/>
      <a:lstStyle/>
      <a:p>
        <a:r>
          <a:rPr lang="nl-NL"/>
          <a:t>onderdeel van jogg-aanpak??</a:t>
        </a:r>
      </a:p>
    </p188:txBody>
  </p188:cm>
</p188:cmLst>
</file>

<file path=ppt/comments/modernComment_2B5_6D8CCD39.xml><?xml version="1.0" encoding="utf-8"?>
<p188:cmLst xmlns:a="http://schemas.openxmlformats.org/drawingml/2006/main" xmlns:r="http://schemas.openxmlformats.org/officeDocument/2006/relationships" xmlns:p188="http://schemas.microsoft.com/office/powerpoint/2018/8/main">
  <p188:cm id="{79743507-AD3D-4C75-9039-8F46C2256A06}"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1837944121" sldId="693"/>
      <ac:spMk id="3" creationId="{8420AFEE-CCC9-9C45-8954-059255596832}"/>
      <ac:txMk cp="0">
        <ac:context len="545" hash="1167809898"/>
      </ac:txMk>
    </ac:txMkLst>
    <p188:pos x="5040442" y="243590"/>
    <p188:txBody>
      <a:bodyPr/>
      <a:lstStyle/>
      <a:p>
        <a:r>
          <a:rPr lang="nl-NL"/>
          <a:t>onderdeel van jogg-aanpak??</a:t>
        </a:r>
      </a:p>
    </p188:txBody>
  </p188:cm>
</p188:cmLst>
</file>

<file path=ppt/comments/modernComment_2B7_1EC0DA54.xml><?xml version="1.0" encoding="utf-8"?>
<p188:cmLst xmlns:a="http://schemas.openxmlformats.org/drawingml/2006/main" xmlns:r="http://schemas.openxmlformats.org/officeDocument/2006/relationships" xmlns:p188="http://schemas.microsoft.com/office/powerpoint/2018/8/main">
  <p188:cm id="{8B06037F-C3D8-4910-BE93-DEA0C5862DC1}"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515955284" sldId="695"/>
      <ac:spMk id="3" creationId="{8420AFEE-CCC9-9C45-8954-059255596832}"/>
      <ac:txMk cp="0">
        <ac:context len="274" hash="3089716903"/>
      </ac:txMk>
    </ac:txMkLst>
    <p188:pos x="5040442" y="243590"/>
    <p188:txBody>
      <a:bodyPr/>
      <a:lstStyle/>
      <a:p>
        <a:r>
          <a:rPr lang="nl-NL"/>
          <a:t>onderdeel van jogg-aanpak??</a:t>
        </a:r>
      </a:p>
    </p188:txBody>
  </p188:cm>
</p188:cmLst>
</file>

<file path=ppt/comments/modernComment_2B9_EB92B224.xml><?xml version="1.0" encoding="utf-8"?>
<p188:cmLst xmlns:a="http://schemas.openxmlformats.org/drawingml/2006/main" xmlns:r="http://schemas.openxmlformats.org/officeDocument/2006/relationships" xmlns:p188="http://schemas.microsoft.com/office/powerpoint/2018/8/main">
  <p188:cm id="{9F46C7E4-7699-4B84-89D5-BE7EA53CE7BD}"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3952259620" sldId="697"/>
      <ac:spMk id="3" creationId="{8420AFEE-CCC9-9C45-8954-059255596832}"/>
      <ac:txMk cp="0">
        <ac:context len="234" hash="1007323711"/>
      </ac:txMk>
    </ac:txMkLst>
    <p188:pos x="5040442" y="243590"/>
    <p188:txBody>
      <a:bodyPr/>
      <a:lstStyle/>
      <a:p>
        <a:r>
          <a:rPr lang="nl-NL"/>
          <a:t>onderdeel van jogg-aanpak??</a:t>
        </a:r>
      </a:p>
    </p188:txBody>
  </p188:cm>
</p188:cmLst>
</file>

<file path=ppt/comments/modernComment_2BB_51477389.xml><?xml version="1.0" encoding="utf-8"?>
<p188:cmLst xmlns:a="http://schemas.openxmlformats.org/drawingml/2006/main" xmlns:r="http://schemas.openxmlformats.org/officeDocument/2006/relationships" xmlns:p188="http://schemas.microsoft.com/office/powerpoint/2018/8/main">
  <p188:cm id="{F54E0F8B-4B21-4DB1-8B7F-DF2B7123C3DA}"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1363637129" sldId="699"/>
      <ac:spMk id="3" creationId="{8420AFEE-CCC9-9C45-8954-059255596832}"/>
      <ac:txMk cp="0">
        <ac:context len="284" hash="923622417"/>
      </ac:txMk>
    </ac:txMkLst>
    <p188:pos x="5040442" y="243590"/>
    <p188:txBody>
      <a:bodyPr/>
      <a:lstStyle/>
      <a:p>
        <a:r>
          <a:rPr lang="nl-NL"/>
          <a:t>onderdeel van jogg-aanpak??</a:t>
        </a:r>
      </a:p>
    </p188:txBody>
  </p188:cm>
</p188:cmLst>
</file>

<file path=ppt/comments/modernComment_2BD_25524426.xml><?xml version="1.0" encoding="utf-8"?>
<p188:cmLst xmlns:a="http://schemas.openxmlformats.org/drawingml/2006/main" xmlns:r="http://schemas.openxmlformats.org/officeDocument/2006/relationships" xmlns:p188="http://schemas.microsoft.com/office/powerpoint/2018/8/main">
  <p188:cm id="{DD75AD7C-B4DE-4D21-93D1-D32527466AB3}"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626148390" sldId="701"/>
      <ac:spMk id="3" creationId="{8420AFEE-CCC9-9C45-8954-059255596832}"/>
      <ac:txMk cp="0">
        <ac:context len="248" hash="2056868074"/>
      </ac:txMk>
    </ac:txMkLst>
    <p188:pos x="5040442" y="243590"/>
    <p188:txBody>
      <a:bodyPr/>
      <a:lstStyle/>
      <a:p>
        <a:r>
          <a:rPr lang="nl-NL"/>
          <a:t>onderdeel van jogg-aanpak??</a:t>
        </a:r>
      </a:p>
    </p188:txBody>
  </p188:cm>
</p188:cmLst>
</file>

<file path=ppt/comments/modernComment_2BF_801AC390.xml><?xml version="1.0" encoding="utf-8"?>
<p188:cmLst xmlns:a="http://schemas.openxmlformats.org/drawingml/2006/main" xmlns:r="http://schemas.openxmlformats.org/officeDocument/2006/relationships" xmlns:p188="http://schemas.microsoft.com/office/powerpoint/2018/8/main">
  <p188:cm id="{176CEBCE-6A8D-4935-A29D-184EF1187180}"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2149237648" sldId="703"/>
      <ac:spMk id="3" creationId="{8420AFEE-CCC9-9C45-8954-059255596832}"/>
      <ac:txMk cp="0">
        <ac:context len="398" hash="2014952802"/>
      </ac:txMk>
    </ac:txMkLst>
    <p188:pos x="5040442" y="243590"/>
    <p188:txBody>
      <a:bodyPr/>
      <a:lstStyle/>
      <a:p>
        <a:r>
          <a:rPr lang="nl-NL"/>
          <a:t>onderdeel van jogg-aanpak??</a:t>
        </a:r>
      </a:p>
    </p188:txBody>
  </p188:cm>
</p188:cmLst>
</file>

<file path=ppt/comments/modernComment_2C1_92E7533C.xml><?xml version="1.0" encoding="utf-8"?>
<p188:cmLst xmlns:a="http://schemas.openxmlformats.org/drawingml/2006/main" xmlns:r="http://schemas.openxmlformats.org/officeDocument/2006/relationships" xmlns:p188="http://schemas.microsoft.com/office/powerpoint/2018/8/main">
  <p188:cm id="{D0996564-2F6D-49C3-B79D-4E20E256767B}"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2464633660" sldId="705"/>
      <ac:spMk id="3" creationId="{8420AFEE-CCC9-9C45-8954-059255596832}"/>
      <ac:txMk cp="0">
        <ac:context len="483" hash="4102998907"/>
      </ac:txMk>
    </ac:txMkLst>
    <p188:pos x="5040442" y="243590"/>
    <p188:txBody>
      <a:bodyPr/>
      <a:lstStyle/>
      <a:p>
        <a:r>
          <a:rPr lang="nl-NL"/>
          <a:t>onderdeel van jogg-aanpak??</a:t>
        </a:r>
      </a:p>
    </p188:txBody>
  </p188:cm>
</p188:cmLst>
</file>

<file path=ppt/comments/modernComment_2C3_F8B965F9.xml><?xml version="1.0" encoding="utf-8"?>
<p188:cmLst xmlns:a="http://schemas.openxmlformats.org/drawingml/2006/main" xmlns:r="http://schemas.openxmlformats.org/officeDocument/2006/relationships" xmlns:p188="http://schemas.microsoft.com/office/powerpoint/2018/8/main">
  <p188:cm id="{B0AA7C69-9B29-4C0F-BAF3-8B95135DADC1}"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4172899833" sldId="707"/>
      <ac:spMk id="3" creationId="{8420AFEE-CCC9-9C45-8954-059255596832}"/>
      <ac:txMk cp="0">
        <ac:context len="403" hash="807315254"/>
      </ac:txMk>
    </ac:txMkLst>
    <p188:pos x="5040442" y="243590"/>
    <p188:txBody>
      <a:bodyPr/>
      <a:lstStyle/>
      <a:p>
        <a:r>
          <a:rPr lang="nl-NL"/>
          <a:t>onderdeel van jogg-aanpak??</a:t>
        </a:r>
      </a:p>
    </p188:txBody>
  </p188:cm>
</p188:cmLst>
</file>

<file path=ppt/comments/modernComment_2C5_8D7772A2.xml><?xml version="1.0" encoding="utf-8"?>
<p188:cmLst xmlns:a="http://schemas.openxmlformats.org/drawingml/2006/main" xmlns:r="http://schemas.openxmlformats.org/officeDocument/2006/relationships" xmlns:p188="http://schemas.microsoft.com/office/powerpoint/2018/8/main">
  <p188:cm id="{40D9ADAF-6BD1-4879-8C83-04B45C4214D5}"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2373415586" sldId="709"/>
      <ac:spMk id="3" creationId="{8420AFEE-CCC9-9C45-8954-059255596832}"/>
      <ac:txMk cp="0">
        <ac:context len="199" hash="3525749353"/>
      </ac:txMk>
    </ac:txMkLst>
    <p188:pos x="5040442" y="243590"/>
    <p188:txBody>
      <a:bodyPr/>
      <a:lstStyle/>
      <a:p>
        <a:r>
          <a:rPr lang="nl-NL"/>
          <a:t>onderdeel van jogg-aanpak??</a:t>
        </a:r>
      </a:p>
    </p188:txBody>
  </p188:cm>
</p188:cmLst>
</file>

<file path=ppt/comments/modernComment_2C7_4A6C824F.xml><?xml version="1.0" encoding="utf-8"?>
<p188:cmLst xmlns:a="http://schemas.openxmlformats.org/drawingml/2006/main" xmlns:r="http://schemas.openxmlformats.org/officeDocument/2006/relationships" xmlns:p188="http://schemas.microsoft.com/office/powerpoint/2018/8/main">
  <p188:cm id="{FC873AE9-41DD-4F22-9A20-F42EB498B67E}"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1248625231" sldId="711"/>
      <ac:spMk id="3" creationId="{8420AFEE-CCC9-9C45-8954-059255596832}"/>
      <ac:txMk cp="0">
        <ac:context len="405" hash="1725761101"/>
      </ac:txMk>
    </ac:txMkLst>
    <p188:pos x="5040442" y="243590"/>
    <p188:txBody>
      <a:bodyPr/>
      <a:lstStyle/>
      <a:p>
        <a:r>
          <a:rPr lang="nl-NL"/>
          <a:t>onderdeel van jogg-aanpak??</a:t>
        </a:r>
      </a:p>
    </p188:txBody>
  </p188:cm>
</p188:cmLst>
</file>

<file path=ppt/comments/modernComment_2C9_70C3A53C.xml><?xml version="1.0" encoding="utf-8"?>
<p188:cmLst xmlns:a="http://schemas.openxmlformats.org/drawingml/2006/main" xmlns:r="http://schemas.openxmlformats.org/officeDocument/2006/relationships" xmlns:p188="http://schemas.microsoft.com/office/powerpoint/2018/8/main">
  <p188:cm id="{8809F820-D63E-4339-90B4-D44D79F8AFBA}"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1891870012" sldId="713"/>
      <ac:spMk id="3" creationId="{8420AFEE-CCC9-9C45-8954-059255596832}"/>
      <ac:txMk cp="0">
        <ac:context len="822" hash="2128758401"/>
      </ac:txMk>
    </ac:txMkLst>
    <p188:pos x="5040442" y="243590"/>
    <p188:txBody>
      <a:bodyPr/>
      <a:lstStyle/>
      <a:p>
        <a:r>
          <a:rPr lang="nl-NL"/>
          <a:t>onderdeel van jogg-aanpak??</a:t>
        </a:r>
      </a:p>
    </p188:txBody>
  </p188:cm>
</p188:cmLst>
</file>

<file path=ppt/comments/modernComment_2ED_531F46AB.xml><?xml version="1.0" encoding="utf-8"?>
<p188:cmLst xmlns:a="http://schemas.openxmlformats.org/drawingml/2006/main" xmlns:r="http://schemas.openxmlformats.org/officeDocument/2006/relationships" xmlns:p188="http://schemas.microsoft.com/office/powerpoint/2018/8/main">
  <p188:cm id="{7CD04B81-0EA8-4BF9-9513-DC6732210436}"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3464446565" sldId="660"/>
      <ac:spMk id="3" creationId="{8420AFEE-CCC9-9C45-8954-059255596832}"/>
      <ac:txMk cp="0">
        <ac:context len="1" hash="13"/>
      </ac:txMk>
    </ac:txMkLst>
    <p188:pos x="5040442" y="243590"/>
    <p188:txBody>
      <a:bodyPr/>
      <a:lstStyle/>
      <a:p>
        <a:r>
          <a:rPr lang="nl-NL"/>
          <a:t>onderdeel van jogg-aanpak??</a:t>
        </a:r>
      </a:p>
    </p188:txBody>
  </p188:cm>
</p188:cmLst>
</file>

<file path=ppt/comments/modernComment_2FD_1F644949.xml><?xml version="1.0" encoding="utf-8"?>
<p188:cmLst xmlns:a="http://schemas.openxmlformats.org/drawingml/2006/main" xmlns:r="http://schemas.openxmlformats.org/officeDocument/2006/relationships" xmlns:p188="http://schemas.microsoft.com/office/powerpoint/2018/8/main">
  <p188:cm id="{F6CF6748-73E7-423E-8D92-DE3A716A0B86}" authorId="{8B45E09A-45EF-ACB0-D8E1-26A572AB8164}" status="resolved" created="2023-01-17T08:42:01.902">
    <ac:txMkLst xmlns:ac="http://schemas.microsoft.com/office/drawing/2013/main/command">
      <pc:docMk xmlns:pc="http://schemas.microsoft.com/office/powerpoint/2013/main/command"/>
      <pc:sldMk xmlns:pc="http://schemas.microsoft.com/office/powerpoint/2013/main/command" cId="526666057" sldId="765"/>
      <ac:spMk id="3" creationId="{8420AFEE-CCC9-9C45-8954-059255596832}"/>
      <ac:txMk cp="0">
        <ac:context len="238" hash="2573478385"/>
      </ac:txMk>
    </ac:txMkLst>
    <p188:pos x="5040442" y="243590"/>
    <p188:txBody>
      <a:bodyPr/>
      <a:lstStyle/>
      <a:p>
        <a:r>
          <a:rPr lang="nl-NL"/>
          <a:t>onderdeel van jogg-aanpak??</a:t>
        </a:r>
      </a:p>
    </p188:txBody>
  </p188:cm>
</p188:cmLst>
</file>

<file path=ppt/comments/modernComment_304_5A54F22D.xml><?xml version="1.0" encoding="utf-8"?>
<p188:cmLst xmlns:a="http://schemas.openxmlformats.org/drawingml/2006/main" xmlns:r="http://schemas.openxmlformats.org/officeDocument/2006/relationships" xmlns:p188="http://schemas.microsoft.com/office/powerpoint/2018/8/main">
  <p188:cm id="{F4A516EE-5A0D-4C9E-9CC5-C9842B908A34}" authorId="{8B45E09A-45EF-ACB0-D8E1-26A572AB8164}" created="2023-02-03T15:52:49.253">
    <ac:txMkLst xmlns:ac="http://schemas.microsoft.com/office/drawing/2013/main/command">
      <pc:docMk xmlns:pc="http://schemas.microsoft.com/office/powerpoint/2013/main/command"/>
      <pc:sldMk xmlns:pc="http://schemas.microsoft.com/office/powerpoint/2013/main/command" cId="1515516461" sldId="772"/>
      <ac:spMk id="5" creationId="{9A65B23B-0DD1-CDF8-E165-74B69BBB7C95}"/>
      <ac:txMk cp="14" len="3">
        <ac:context len="89" hash="4226659494"/>
      </ac:txMk>
    </ac:txMkLst>
    <p188:pos x="2032000" y="1587500"/>
    <p188:txBody>
      <a:bodyPr/>
      <a:lstStyle/>
      <a:p>
        <a:r>
          <a:rPr lang="nl-NL"/>
          <a:t>link naar handreiking invoegen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F491D-0EFC-564B-8D78-D58F2C1615E2}" type="datetimeFigureOut">
              <a:rPr lang="nl-NL" smtClean="0"/>
              <a:t>6-3-2023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8D92C-9D78-4949-A446-1C6C86E63AD5}" type="slidenum">
              <a:rPr lang="nl-NL" smtClean="0"/>
              <a:t>‹nr.›</a:t>
            </a:fld>
            <a:endParaRPr lang="nl-NL"/>
          </a:p>
        </p:txBody>
      </p:sp>
    </p:spTree>
    <p:extLst>
      <p:ext uri="{BB962C8B-B14F-4D97-AF65-F5344CB8AC3E}">
        <p14:creationId xmlns:p14="http://schemas.microsoft.com/office/powerpoint/2010/main" val="153313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a:t>
            </a:fld>
            <a:endParaRPr lang="nl-NL"/>
          </a:p>
        </p:txBody>
      </p:sp>
    </p:spTree>
    <p:extLst>
      <p:ext uri="{BB962C8B-B14F-4D97-AF65-F5344CB8AC3E}">
        <p14:creationId xmlns:p14="http://schemas.microsoft.com/office/powerpoint/2010/main" val="2094371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14</a:t>
            </a:fld>
            <a:endParaRPr lang="nl-NL"/>
          </a:p>
        </p:txBody>
      </p:sp>
    </p:spTree>
    <p:extLst>
      <p:ext uri="{BB962C8B-B14F-4D97-AF65-F5344CB8AC3E}">
        <p14:creationId xmlns:p14="http://schemas.microsoft.com/office/powerpoint/2010/main" val="3566096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15</a:t>
            </a:fld>
            <a:endParaRPr lang="nl-NL"/>
          </a:p>
        </p:txBody>
      </p:sp>
    </p:spTree>
    <p:extLst>
      <p:ext uri="{BB962C8B-B14F-4D97-AF65-F5344CB8AC3E}">
        <p14:creationId xmlns:p14="http://schemas.microsoft.com/office/powerpoint/2010/main" val="119882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we in google intikken: obesitas kind, komen er waarschijnlijk dit soort afbeeldingen.</a:t>
            </a:r>
          </a:p>
          <a:p>
            <a:endParaRPr lang="nl-NL" dirty="0"/>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Kinderen met ernstige obesitas. </a:t>
            </a: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Kinderen die ongezonde voeding eten.</a:t>
            </a: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Kinderen hangend op de bank.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sz="1200" baseline="0" dirty="0">
              <a:solidFill>
                <a:srgbClr val="00338D"/>
              </a:solidFill>
              <a:latin typefac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aseline="0" dirty="0">
                <a:solidFill>
                  <a:srgbClr val="00338D"/>
                </a:solidFill>
                <a:latin typeface=""/>
              </a:rPr>
              <a:t>Dit is blijkbaar hoe we een kind ervaren dat te zwaar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aseline="0" dirty="0">
                <a:solidFill>
                  <a:srgbClr val="00338D"/>
                </a:solidFill>
                <a:latin typeface=""/>
              </a:rPr>
              <a:t>Wat zal dit doen bij ouders?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aseline="0" dirty="0">
                <a:solidFill>
                  <a:srgbClr val="00338D"/>
                </a:solidFill>
                <a:latin typeface=""/>
              </a:rPr>
              <a:t>Het schept weerstand waardoor gesprek lastig is.</a:t>
            </a:r>
          </a:p>
          <a:p>
            <a:pPr>
              <a:lnSpc>
                <a:spcPct val="107000"/>
              </a:lnSpc>
              <a:spcAft>
                <a:spcPts val="800"/>
              </a:spcAft>
            </a:pP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Deze afbeeldingen bevestigen de vooroordelen die we hebben dat kinderen met overgewicht, lui zijn, altijd ongezond eten en heel dik zijn. </a:t>
            </a:r>
            <a:r>
              <a:rPr lang="nl-NL" sz="1200" b="1" dirty="0">
                <a:effectLst/>
                <a:latin typeface="Calibri" panose="020F0502020204030204" pitchFamily="34" charset="0"/>
                <a:ea typeface="Calibri" panose="020F0502020204030204" pitchFamily="34" charset="0"/>
                <a:cs typeface="Times New Roman" panose="02020603050405020304" pitchFamily="18" charset="0"/>
              </a:rPr>
              <a:t>In de praktijk klopt dit vaak niet. </a:t>
            </a:r>
            <a:r>
              <a:rPr lang="nl-NL" sz="1200" dirty="0">
                <a:effectLst/>
                <a:latin typeface="Calibri" panose="020F0502020204030204" pitchFamily="34" charset="0"/>
                <a:ea typeface="Calibri" panose="020F0502020204030204" pitchFamily="34" charset="0"/>
                <a:cs typeface="Times New Roman" panose="02020603050405020304" pitchFamily="18" charset="0"/>
              </a:rPr>
              <a:t>Het is dus belangrijk om goed bij kind en ouders uit te vragen hoe zij naar de situatie kijken en wat hen kan helpen. </a:t>
            </a: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Om goed aan te sluiten bij het gezin, is het dus belangrijk om je bewust te zijn van deze vooroordelen, de stigmatisering waarmee ze te maken hebben en jezelf uit te dagen om je eigen vooroordelen onder de loep te nemen. </a:t>
            </a:r>
          </a:p>
          <a:p>
            <a:endParaRPr lang="nl-NL" dirty="0"/>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17</a:t>
            </a:fld>
            <a:endParaRPr lang="nl-NL"/>
          </a:p>
        </p:txBody>
      </p:sp>
    </p:spTree>
    <p:extLst>
      <p:ext uri="{BB962C8B-B14F-4D97-AF65-F5344CB8AC3E}">
        <p14:creationId xmlns:p14="http://schemas.microsoft.com/office/powerpoint/2010/main" val="2349962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dirty="0">
                <a:solidFill>
                  <a:srgbClr val="00338D"/>
                </a:solidFill>
                <a:latin typeface=""/>
              </a:rPr>
              <a:t>Veel mensen vinden</a:t>
            </a:r>
            <a:r>
              <a:rPr lang="nl-NL" sz="1200" baseline="0" dirty="0">
                <a:solidFill>
                  <a:srgbClr val="00338D"/>
                </a:solidFill>
                <a:latin typeface=""/>
              </a:rPr>
              <a:t> dat ouders zelf verantwoordelijk zijn voor het overgewicht van hun kind. Dat maakt dat ouders zich angstig voelen en vijandig. </a:t>
            </a:r>
          </a:p>
          <a:p>
            <a:pPr marL="171450" indent="-171450">
              <a:buFont typeface="Arial" panose="020B0604020202020204" pitchFamily="34" charset="0"/>
              <a:buChar char="•"/>
            </a:pPr>
            <a:r>
              <a:rPr lang="nl-NL" sz="1200" baseline="0" dirty="0">
                <a:solidFill>
                  <a:srgbClr val="00338D"/>
                </a:solidFill>
                <a:latin typeface=""/>
              </a:rPr>
              <a:t>Elke ouder wil dat zijn kind gelukkig is.</a:t>
            </a:r>
          </a:p>
          <a:p>
            <a:endParaRPr lang="nl-NL" dirty="0"/>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18</a:t>
            </a:fld>
            <a:endParaRPr lang="nl-NL"/>
          </a:p>
        </p:txBody>
      </p:sp>
    </p:spTree>
    <p:extLst>
      <p:ext uri="{BB962C8B-B14F-4D97-AF65-F5344CB8AC3E}">
        <p14:creationId xmlns:p14="http://schemas.microsoft.com/office/powerpoint/2010/main" val="2387531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19</a:t>
            </a:fld>
            <a:endParaRPr lang="nl-NL"/>
          </a:p>
        </p:txBody>
      </p:sp>
    </p:spTree>
    <p:extLst>
      <p:ext uri="{BB962C8B-B14F-4D97-AF65-F5344CB8AC3E}">
        <p14:creationId xmlns:p14="http://schemas.microsoft.com/office/powerpoint/2010/main" val="321807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20</a:t>
            </a:fld>
            <a:endParaRPr lang="nl-NL"/>
          </a:p>
        </p:txBody>
      </p:sp>
    </p:spTree>
    <p:extLst>
      <p:ext uri="{BB962C8B-B14F-4D97-AF65-F5344CB8AC3E}">
        <p14:creationId xmlns:p14="http://schemas.microsoft.com/office/powerpoint/2010/main" val="4291330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21</a:t>
            </a:fld>
            <a:endParaRPr lang="nl-NL"/>
          </a:p>
        </p:txBody>
      </p:sp>
    </p:spTree>
    <p:extLst>
      <p:ext uri="{BB962C8B-B14F-4D97-AF65-F5344CB8AC3E}">
        <p14:creationId xmlns:p14="http://schemas.microsoft.com/office/powerpoint/2010/main" val="3029501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Kinderen willen vaak heel graag veranderen blijkt ook uit deze tekeningen</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22</a:t>
            </a:fld>
            <a:endParaRPr lang="nl-NL"/>
          </a:p>
        </p:txBody>
      </p:sp>
    </p:spTree>
    <p:extLst>
      <p:ext uri="{BB962C8B-B14F-4D97-AF65-F5344CB8AC3E}">
        <p14:creationId xmlns:p14="http://schemas.microsoft.com/office/powerpoint/2010/main" val="208980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verwachtingen zijn afkomstig van ouders die de interventie LEFF hebben doorlopen met hun kind.</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23</a:t>
            </a:fld>
            <a:endParaRPr lang="nl-NL"/>
          </a:p>
        </p:txBody>
      </p:sp>
    </p:spTree>
    <p:extLst>
      <p:ext uri="{BB962C8B-B14F-4D97-AF65-F5344CB8AC3E}">
        <p14:creationId xmlns:p14="http://schemas.microsoft.com/office/powerpoint/2010/main" val="2431871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Start het gesprek niet door direct over gewicht en leefstijl te beginnen. Bouw het gesprek rustig op en ga langzaam op zoek naar een gespreksopening. Je wilt op zoek naar antwoord op de vragen als:</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Wie zijn jullie?</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Wat veroorzaakt jullie gedrag?</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Wat kan jullie helpen?</a:t>
            </a: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Denk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ook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aanverwante</a:t>
            </a:r>
            <a:r>
              <a:rPr lang="en-US" sz="1200" kern="1200" baseline="0" dirty="0">
                <a:solidFill>
                  <a:schemeClr val="tx1"/>
                </a:solidFill>
                <a:effectLst/>
                <a:latin typeface="+mn-lt"/>
                <a:ea typeface="+mn-ea"/>
                <a:cs typeface="+mn-cs"/>
              </a:rPr>
              <a:t> of </a:t>
            </a:r>
            <a:r>
              <a:rPr lang="en-US" sz="1200" kern="1200" baseline="0" dirty="0" err="1">
                <a:solidFill>
                  <a:schemeClr val="tx1"/>
                </a:solidFill>
                <a:effectLst/>
                <a:latin typeface="+mn-lt"/>
                <a:ea typeface="+mn-ea"/>
                <a:cs typeface="+mn-cs"/>
              </a:rPr>
              <a:t>onderliggende</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problemen</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25</a:t>
            </a:fld>
            <a:endParaRPr lang="nl-NL"/>
          </a:p>
        </p:txBody>
      </p:sp>
    </p:spTree>
    <p:extLst>
      <p:ext uri="{BB962C8B-B14F-4D97-AF65-F5344CB8AC3E}">
        <p14:creationId xmlns:p14="http://schemas.microsoft.com/office/powerpoint/2010/main" val="398120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a:t>
            </a:fld>
            <a:endParaRPr lang="nl-NL"/>
          </a:p>
        </p:txBody>
      </p:sp>
    </p:spTree>
    <p:extLst>
      <p:ext uri="{BB962C8B-B14F-4D97-AF65-F5344CB8AC3E}">
        <p14:creationId xmlns:p14="http://schemas.microsoft.com/office/powerpoint/2010/main" val="3574892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deze afbeelding is uitgelegd dat overgewicht niet alleen in de oorzaak is van te veel eten en te weinig bewegen. Maar dat genen en omgeving hier ook een grote rol in spelen. Om ouder en kind te kunnen helpen, zul je dus verder moeten kijken dan alleen gedrag. </a:t>
            </a:r>
          </a:p>
          <a:p>
            <a:endParaRPr lang="nl-NL" dirty="0"/>
          </a:p>
          <a:p>
            <a:r>
              <a:rPr lang="nl-NL" dirty="0"/>
              <a:t>Voor het schuldgevoel van de ouder is het belangrijk om uit te leggen dat het overgewicht van hun kind afhankelijk is van meerdere factoren.</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26</a:t>
            </a:fld>
            <a:endParaRPr lang="nl-NL"/>
          </a:p>
        </p:txBody>
      </p:sp>
    </p:spTree>
    <p:extLst>
      <p:ext uri="{BB962C8B-B14F-4D97-AF65-F5344CB8AC3E}">
        <p14:creationId xmlns:p14="http://schemas.microsoft.com/office/powerpoint/2010/main" val="3151875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27</a:t>
            </a:fld>
            <a:endParaRPr lang="nl-NL"/>
          </a:p>
        </p:txBody>
      </p:sp>
    </p:spTree>
    <p:extLst>
      <p:ext uri="{BB962C8B-B14F-4D97-AF65-F5344CB8AC3E}">
        <p14:creationId xmlns:p14="http://schemas.microsoft.com/office/powerpoint/2010/main" val="1297724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28</a:t>
            </a:fld>
            <a:endParaRPr lang="nl-NL"/>
          </a:p>
        </p:txBody>
      </p:sp>
    </p:spTree>
    <p:extLst>
      <p:ext uri="{BB962C8B-B14F-4D97-AF65-F5344CB8AC3E}">
        <p14:creationId xmlns:p14="http://schemas.microsoft.com/office/powerpoint/2010/main" val="2865733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praatplaat kan je helpen bij het in  gesprek gaan met ouder en kind en wordt beschikbaar gesteld door de VU en is terug te vinden op de site van Care4Obesity.</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29</a:t>
            </a:fld>
            <a:endParaRPr lang="nl-NL"/>
          </a:p>
        </p:txBody>
      </p:sp>
    </p:spTree>
    <p:extLst>
      <p:ext uri="{BB962C8B-B14F-4D97-AF65-F5344CB8AC3E}">
        <p14:creationId xmlns:p14="http://schemas.microsoft.com/office/powerpoint/2010/main" val="2590018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31</a:t>
            </a:fld>
            <a:endParaRPr lang="nl-NL"/>
          </a:p>
        </p:txBody>
      </p:sp>
    </p:spTree>
    <p:extLst>
      <p:ext uri="{BB962C8B-B14F-4D97-AF65-F5344CB8AC3E}">
        <p14:creationId xmlns:p14="http://schemas.microsoft.com/office/powerpoint/2010/main" val="3452819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gesprek komen vaak reacties zoals hierboven geschreven. Veel professionals vinden het lastig om hier op te reageren. </a:t>
            </a:r>
          </a:p>
          <a:p>
            <a:r>
              <a:rPr lang="nl-NL" dirty="0"/>
              <a:t>Hoe het best met weerstand om te gaan, komt in de volgende slides aan bod.</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32</a:t>
            </a:fld>
            <a:endParaRPr lang="nl-NL"/>
          </a:p>
        </p:txBody>
      </p:sp>
    </p:spTree>
    <p:extLst>
      <p:ext uri="{BB962C8B-B14F-4D97-AF65-F5344CB8AC3E}">
        <p14:creationId xmlns:p14="http://schemas.microsoft.com/office/powerpoint/2010/main" val="1389392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33</a:t>
            </a:fld>
            <a:endParaRPr lang="nl-NL"/>
          </a:p>
        </p:txBody>
      </p:sp>
    </p:spTree>
    <p:extLst>
      <p:ext uri="{BB962C8B-B14F-4D97-AF65-F5344CB8AC3E}">
        <p14:creationId xmlns:p14="http://schemas.microsoft.com/office/powerpoint/2010/main" val="911012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34</a:t>
            </a:fld>
            <a:endParaRPr lang="nl-NL"/>
          </a:p>
        </p:txBody>
      </p:sp>
    </p:spTree>
    <p:extLst>
      <p:ext uri="{BB962C8B-B14F-4D97-AF65-F5344CB8AC3E}">
        <p14:creationId xmlns:p14="http://schemas.microsoft.com/office/powerpoint/2010/main" val="2655271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35</a:t>
            </a:fld>
            <a:endParaRPr lang="nl-NL"/>
          </a:p>
        </p:txBody>
      </p:sp>
    </p:spTree>
    <p:extLst>
      <p:ext uri="{BB962C8B-B14F-4D97-AF65-F5344CB8AC3E}">
        <p14:creationId xmlns:p14="http://schemas.microsoft.com/office/powerpoint/2010/main" val="100708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nl-NL" dirty="0" err="1"/>
              <a:t>Ijsbergmodel</a:t>
            </a:r>
            <a:r>
              <a:rPr lang="nl-NL" dirty="0"/>
              <a:t> van McClelland laat goed zien dat ouders vaak ander gedrag laten zien dan waar ze in de kern behoefte aan hebben.</a:t>
            </a:r>
          </a:p>
          <a:p>
            <a:endParaRPr lang="nl-NL" dirty="0"/>
          </a:p>
          <a:p>
            <a:r>
              <a:rPr lang="en-US" dirty="0"/>
              <a:t>Dat </a:t>
            </a:r>
            <a:r>
              <a:rPr lang="en-US" dirty="0" err="1"/>
              <a:t>betekent</a:t>
            </a:r>
            <a:r>
              <a:rPr lang="en-US" baseline="0" dirty="0"/>
              <a:t> </a:t>
            </a:r>
            <a:r>
              <a:rPr lang="en-US" baseline="0" dirty="0" err="1"/>
              <a:t>dat</a:t>
            </a:r>
            <a:r>
              <a:rPr lang="en-US" baseline="0" dirty="0"/>
              <a:t> je </a:t>
            </a:r>
            <a:r>
              <a:rPr lang="en-US" baseline="0" dirty="0" err="1"/>
              <a:t>voorbij</a:t>
            </a:r>
            <a:r>
              <a:rPr lang="en-US" baseline="0" dirty="0"/>
              <a:t> </a:t>
            </a:r>
            <a:r>
              <a:rPr lang="en-US" baseline="0" dirty="0" err="1"/>
              <a:t>gedrag</a:t>
            </a:r>
            <a:r>
              <a:rPr lang="en-US" baseline="0" dirty="0"/>
              <a:t> </a:t>
            </a:r>
            <a:r>
              <a:rPr lang="en-US" baseline="0" dirty="0" err="1"/>
              <a:t>moet</a:t>
            </a:r>
            <a:r>
              <a:rPr lang="en-US" baseline="0" dirty="0"/>
              <a:t> en </a:t>
            </a:r>
            <a:r>
              <a:rPr lang="en-US" baseline="0" dirty="0" err="1"/>
              <a:t>moet</a:t>
            </a:r>
            <a:r>
              <a:rPr lang="en-US" baseline="0" dirty="0"/>
              <a:t> </a:t>
            </a:r>
            <a:r>
              <a:rPr lang="en-US" baseline="0" dirty="0" err="1"/>
              <a:t>gaan</a:t>
            </a:r>
            <a:r>
              <a:rPr lang="en-US" baseline="0" dirty="0"/>
              <a:t> </a:t>
            </a:r>
            <a:r>
              <a:rPr lang="en-US" baseline="0" dirty="0" err="1"/>
              <a:t>kijken</a:t>
            </a:r>
            <a:r>
              <a:rPr lang="en-US" baseline="0" dirty="0"/>
              <a:t> </a:t>
            </a:r>
            <a:r>
              <a:rPr lang="en-US" baseline="0" dirty="0" err="1"/>
              <a:t>waar</a:t>
            </a:r>
            <a:r>
              <a:rPr lang="en-US" baseline="0" dirty="0"/>
              <a:t> </a:t>
            </a:r>
            <a:r>
              <a:rPr lang="en-US" baseline="0" dirty="0" err="1"/>
              <a:t>mensen</a:t>
            </a:r>
            <a:r>
              <a:rPr lang="en-US" baseline="0" dirty="0"/>
              <a:t> </a:t>
            </a:r>
            <a:r>
              <a:rPr lang="en-US" baseline="0" dirty="0" err="1"/>
              <a:t>behoefte</a:t>
            </a:r>
            <a:r>
              <a:rPr lang="en-US" baseline="0" dirty="0"/>
              <a:t> </a:t>
            </a:r>
            <a:r>
              <a:rPr lang="en-US" baseline="0" dirty="0" err="1"/>
              <a:t>aan</a:t>
            </a:r>
            <a:r>
              <a:rPr lang="en-US" baseline="0" dirty="0"/>
              <a:t> </a:t>
            </a:r>
            <a:r>
              <a:rPr lang="en-US" baseline="0" dirty="0" err="1"/>
              <a:t>hebben</a:t>
            </a:r>
            <a:r>
              <a:rPr lang="en-US" baseline="0" dirty="0"/>
              <a:t>. </a:t>
            </a:r>
          </a:p>
          <a:p>
            <a:r>
              <a:rPr lang="en-US" baseline="0" dirty="0"/>
              <a:t>Als je de </a:t>
            </a:r>
            <a:r>
              <a:rPr lang="en-US" baseline="0" dirty="0" err="1"/>
              <a:t>gezinnen</a:t>
            </a:r>
            <a:r>
              <a:rPr lang="en-US" baseline="0" dirty="0"/>
              <a:t> </a:t>
            </a:r>
            <a:r>
              <a:rPr lang="en-US" baseline="0" dirty="0" err="1"/>
              <a:t>empathie</a:t>
            </a:r>
            <a:r>
              <a:rPr lang="en-US" baseline="0" dirty="0"/>
              <a:t> </a:t>
            </a:r>
            <a:r>
              <a:rPr lang="en-US" baseline="0" dirty="0" err="1"/>
              <a:t>kunt</a:t>
            </a:r>
            <a:r>
              <a:rPr lang="en-US" baseline="0" dirty="0"/>
              <a:t> </a:t>
            </a:r>
            <a:r>
              <a:rPr lang="en-US" baseline="0" dirty="0" err="1"/>
              <a:t>geven</a:t>
            </a:r>
            <a:r>
              <a:rPr lang="en-US" baseline="0" dirty="0"/>
              <a:t>, of </a:t>
            </a:r>
            <a:r>
              <a:rPr lang="en-US" baseline="0" dirty="0" err="1"/>
              <a:t>erkenning</a:t>
            </a:r>
            <a:r>
              <a:rPr lang="en-US" baseline="0" dirty="0"/>
              <a:t> of </a:t>
            </a:r>
            <a:r>
              <a:rPr lang="en-US" baseline="0" dirty="0" err="1"/>
              <a:t>zelfvertrouwen</a:t>
            </a:r>
            <a:r>
              <a:rPr lang="en-US" baseline="0" dirty="0"/>
              <a:t> </a:t>
            </a:r>
            <a:r>
              <a:rPr lang="en-US" baseline="0" dirty="0" err="1"/>
              <a:t>etc</a:t>
            </a:r>
            <a:r>
              <a:rPr lang="en-US" baseline="0" dirty="0"/>
              <a:t> </a:t>
            </a:r>
            <a:r>
              <a:rPr lang="en-US" baseline="0" dirty="0" err="1"/>
              <a:t>kun</a:t>
            </a:r>
            <a:r>
              <a:rPr lang="en-US" baseline="0" dirty="0"/>
              <a:t> je </a:t>
            </a:r>
            <a:r>
              <a:rPr lang="en-US" baseline="0" dirty="0" err="1"/>
              <a:t>samen</a:t>
            </a:r>
            <a:r>
              <a:rPr lang="en-US" baseline="0" dirty="0"/>
              <a:t> </a:t>
            </a:r>
            <a:r>
              <a:rPr lang="en-US" baseline="0" dirty="0" err="1"/>
              <a:t>stappen</a:t>
            </a:r>
            <a:r>
              <a:rPr lang="en-US" baseline="0" dirty="0"/>
              <a:t> </a:t>
            </a:r>
            <a:r>
              <a:rPr lang="en-US" baseline="0" dirty="0" err="1"/>
              <a:t>gaan</a:t>
            </a:r>
            <a:r>
              <a:rPr lang="en-US" baseline="0" dirty="0"/>
              <a:t> </a:t>
            </a:r>
            <a:r>
              <a:rPr lang="en-US" baseline="0" dirty="0" err="1"/>
              <a:t>maken</a:t>
            </a:r>
            <a:endParaRPr lang="nl-NL" dirty="0"/>
          </a:p>
          <a:p>
            <a:endParaRPr lang="nl-NL" dirty="0"/>
          </a:p>
          <a:p>
            <a:r>
              <a:rPr lang="nl-NL" dirty="0"/>
              <a:t>Boven het wat is drukt uit wat ouders laten zien in hun gedrag. Hoe verder naar beneden laat zien wat ouders daadwerkelijk voelen en nodig hebben.</a:t>
            </a:r>
          </a:p>
        </p:txBody>
      </p:sp>
      <p:sp>
        <p:nvSpPr>
          <p:cNvPr id="4" name="Slide Number Placeholder 3"/>
          <p:cNvSpPr>
            <a:spLocks noGrp="1"/>
          </p:cNvSpPr>
          <p:nvPr>
            <p:ph type="sldNum" sz="quarter" idx="10"/>
          </p:nvPr>
        </p:nvSpPr>
        <p:spPr/>
        <p:txBody>
          <a:bodyPr/>
          <a:lstStyle/>
          <a:p>
            <a:fld id="{1CFEB5B1-00FC-46FD-AE0E-D2F67CB12098}" type="slidenum">
              <a:rPr lang="en-US" smtClean="0"/>
              <a:t>36</a:t>
            </a:fld>
            <a:endParaRPr lang="en-US"/>
          </a:p>
        </p:txBody>
      </p:sp>
    </p:spTree>
    <p:extLst>
      <p:ext uri="{BB962C8B-B14F-4D97-AF65-F5344CB8AC3E}">
        <p14:creationId xmlns:p14="http://schemas.microsoft.com/office/powerpoint/2010/main" val="356772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a:t>
            </a:fld>
            <a:endParaRPr lang="nl-NL"/>
          </a:p>
        </p:txBody>
      </p:sp>
    </p:spTree>
    <p:extLst>
      <p:ext uri="{BB962C8B-B14F-4D97-AF65-F5344CB8AC3E}">
        <p14:creationId xmlns:p14="http://schemas.microsoft.com/office/powerpoint/2010/main" val="3992728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37</a:t>
            </a:fld>
            <a:endParaRPr lang="nl-NL"/>
          </a:p>
        </p:txBody>
      </p:sp>
    </p:spTree>
    <p:extLst>
      <p:ext uri="{BB962C8B-B14F-4D97-AF65-F5344CB8AC3E}">
        <p14:creationId xmlns:p14="http://schemas.microsoft.com/office/powerpoint/2010/main" val="1188188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38</a:t>
            </a:fld>
            <a:endParaRPr lang="nl-NL"/>
          </a:p>
        </p:txBody>
      </p:sp>
    </p:spTree>
    <p:extLst>
      <p:ext uri="{BB962C8B-B14F-4D97-AF65-F5344CB8AC3E}">
        <p14:creationId xmlns:p14="http://schemas.microsoft.com/office/powerpoint/2010/main" val="3264739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39</a:t>
            </a:fld>
            <a:endParaRPr lang="nl-NL"/>
          </a:p>
        </p:txBody>
      </p:sp>
    </p:spTree>
    <p:extLst>
      <p:ext uri="{BB962C8B-B14F-4D97-AF65-F5344CB8AC3E}">
        <p14:creationId xmlns:p14="http://schemas.microsoft.com/office/powerpoint/2010/main" val="33467820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40</a:t>
            </a:fld>
            <a:endParaRPr lang="nl-NL"/>
          </a:p>
        </p:txBody>
      </p:sp>
    </p:spTree>
    <p:extLst>
      <p:ext uri="{BB962C8B-B14F-4D97-AF65-F5344CB8AC3E}">
        <p14:creationId xmlns:p14="http://schemas.microsoft.com/office/powerpoint/2010/main" val="1317716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42</a:t>
            </a:fld>
            <a:endParaRPr lang="nl-NL"/>
          </a:p>
        </p:txBody>
      </p:sp>
    </p:spTree>
    <p:extLst>
      <p:ext uri="{BB962C8B-B14F-4D97-AF65-F5344CB8AC3E}">
        <p14:creationId xmlns:p14="http://schemas.microsoft.com/office/powerpoint/2010/main" val="284358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57200" y="720725"/>
            <a:ext cx="6400800" cy="3600450"/>
          </a:xfrm>
        </p:spPr>
      </p:sp>
      <p:sp>
        <p:nvSpPr>
          <p:cNvPr id="3" name="Tijdelijke aanduiding voor notities 2"/>
          <p:cNvSpPr>
            <a:spLocks noGrp="1"/>
          </p:cNvSpPr>
          <p:nvPr>
            <p:ph type="body" idx="1"/>
          </p:nvPr>
        </p:nvSpPr>
        <p:spPr/>
        <p:txBody>
          <a:bodyPr/>
          <a:lstStyle/>
          <a:p>
            <a:r>
              <a:rPr lang="nl-NL" dirty="0"/>
              <a:t>VU heeft onderzoek gedaan naar welke termen juist als prettig/onprettig worden ervaren door kinderen, ouders en professionals.</a:t>
            </a:r>
          </a:p>
          <a:p>
            <a:endParaRPr lang="nl-NL" dirty="0"/>
          </a:p>
          <a:p>
            <a:r>
              <a:rPr lang="nl-NL" dirty="0"/>
              <a:t>Denk jij dat ouder een kind de term obesitas als prettig ervaren in een gesprek?</a:t>
            </a:r>
          </a:p>
          <a:p>
            <a:endParaRPr lang="nl-NL" dirty="0"/>
          </a:p>
          <a:p>
            <a:r>
              <a:rPr lang="nl-NL" dirty="0"/>
              <a:t>Sta op als je denkt dat ouder en kind de term obesitas niet prettig vinden</a:t>
            </a:r>
          </a:p>
          <a:p>
            <a:r>
              <a:rPr lang="nl-NL" dirty="0"/>
              <a:t>Blijf zitten als je denkt dat ouder en kind de term dik als prettig ervaren</a:t>
            </a:r>
          </a:p>
          <a:p>
            <a:endParaRPr lang="nl-NL" dirty="0"/>
          </a:p>
          <a:p>
            <a:endParaRPr lang="nl-NL" dirty="0"/>
          </a:p>
          <a:p>
            <a:endParaRPr lang="nl-NL" dirty="0"/>
          </a:p>
          <a:p>
            <a:r>
              <a:rPr lang="nl-NL" dirty="0"/>
              <a:t>Denk jij dat ouders en kinderen de term obesitas als prettig ervaren in een gesprek?</a:t>
            </a:r>
          </a:p>
        </p:txBody>
      </p:sp>
      <p:sp>
        <p:nvSpPr>
          <p:cNvPr id="4" name="Tijdelijke aanduiding voor dianummer 3"/>
          <p:cNvSpPr>
            <a:spLocks noGrp="1"/>
          </p:cNvSpPr>
          <p:nvPr>
            <p:ph type="sldNum" sz="quarter" idx="5"/>
          </p:nvPr>
        </p:nvSpPr>
        <p:spPr/>
        <p:txBody>
          <a:bodyPr/>
          <a:lstStyle/>
          <a:p>
            <a:fld id="{CC24882F-16BF-4E5F-8F0C-D7757E20BC4C}" type="slidenum">
              <a:rPr lang="nl-NL" smtClean="0"/>
              <a:t>43</a:t>
            </a:fld>
            <a:endParaRPr lang="nl-NL"/>
          </a:p>
        </p:txBody>
      </p:sp>
    </p:spTree>
    <p:extLst>
      <p:ext uri="{BB962C8B-B14F-4D97-AF65-F5344CB8AC3E}">
        <p14:creationId xmlns:p14="http://schemas.microsoft.com/office/powerpoint/2010/main" val="1333047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57200" y="720725"/>
            <a:ext cx="6400800" cy="3600450"/>
          </a:xfrm>
        </p:spPr>
      </p:sp>
      <p:sp>
        <p:nvSpPr>
          <p:cNvPr id="3" name="Tijdelijke aanduiding voor notities 2"/>
          <p:cNvSpPr>
            <a:spLocks noGrp="1"/>
          </p:cNvSpPr>
          <p:nvPr>
            <p:ph type="body" idx="1"/>
          </p:nvPr>
        </p:nvSpPr>
        <p:spPr/>
        <p:txBody>
          <a:bodyPr/>
          <a:lstStyle/>
          <a:p>
            <a:r>
              <a:rPr lang="nl-NL" dirty="0"/>
              <a:t>Vraag 1: Gebruik jij de term overgewicht graag/makkelijk? Graag/makkelijk =  staan, niet graag = blijven zitten</a:t>
            </a:r>
          </a:p>
          <a:p>
            <a:r>
              <a:rPr lang="nl-NL" dirty="0"/>
              <a:t>Uit onderzoek blijkt dat professionals dit een prettige term vinden en makkelijk gebruiken</a:t>
            </a:r>
          </a:p>
          <a:p>
            <a:r>
              <a:rPr lang="nl-NL" dirty="0"/>
              <a:t>Vraag 2: Hoe ervaren kinderen en ouders de term overgewicht? Prettig = staan, onprettig = zitten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CC24882F-16BF-4E5F-8F0C-D7757E20BC4C}" type="slidenum">
              <a:rPr lang="nl-NL" smtClean="0"/>
              <a:t>44</a:t>
            </a:fld>
            <a:endParaRPr lang="nl-NL"/>
          </a:p>
        </p:txBody>
      </p:sp>
    </p:spTree>
    <p:extLst>
      <p:ext uri="{BB962C8B-B14F-4D97-AF65-F5344CB8AC3E}">
        <p14:creationId xmlns:p14="http://schemas.microsoft.com/office/powerpoint/2010/main" val="2084960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57200" y="720725"/>
            <a:ext cx="6400800" cy="3600450"/>
          </a:xfrm>
        </p:spPr>
      </p:sp>
      <p:sp>
        <p:nvSpPr>
          <p:cNvPr id="3" name="Tijdelijke aanduiding voor notities 2"/>
          <p:cNvSpPr>
            <a:spLocks noGrp="1"/>
          </p:cNvSpPr>
          <p:nvPr>
            <p:ph type="body" idx="1"/>
          </p:nvPr>
        </p:nvSpPr>
        <p:spPr/>
        <p:txBody>
          <a:bodyPr/>
          <a:lstStyle/>
          <a:p>
            <a:r>
              <a:rPr lang="nl-NL"/>
              <a:t>Vraag 1: Gebruik jij de term overgewicht graag/makkelijk? Graag/makkelijk =  staan, niet graag = blijven zitten</a:t>
            </a:r>
          </a:p>
          <a:p>
            <a:r>
              <a:rPr lang="nl-NL"/>
              <a:t>Vraag 2: Hoe ervaren kinderen en ouders de term overgewicht? Prettig = staan, onprettig = zitten</a:t>
            </a:r>
          </a:p>
          <a:p>
            <a:endParaRPr lang="nl-NL"/>
          </a:p>
          <a:p>
            <a:endParaRPr lang="nl-NL"/>
          </a:p>
        </p:txBody>
      </p:sp>
      <p:sp>
        <p:nvSpPr>
          <p:cNvPr id="4" name="Tijdelijke aanduiding voor dianummer 3"/>
          <p:cNvSpPr>
            <a:spLocks noGrp="1"/>
          </p:cNvSpPr>
          <p:nvPr>
            <p:ph type="sldNum" sz="quarter" idx="5"/>
          </p:nvPr>
        </p:nvSpPr>
        <p:spPr/>
        <p:txBody>
          <a:bodyPr/>
          <a:lstStyle/>
          <a:p>
            <a:fld id="{CC24882F-16BF-4E5F-8F0C-D7757E20BC4C}" type="slidenum">
              <a:rPr lang="nl-NL" smtClean="0"/>
              <a:t>45</a:t>
            </a:fld>
            <a:endParaRPr lang="nl-NL"/>
          </a:p>
        </p:txBody>
      </p:sp>
    </p:spTree>
    <p:extLst>
      <p:ext uri="{BB962C8B-B14F-4D97-AF65-F5344CB8AC3E}">
        <p14:creationId xmlns:p14="http://schemas.microsoft.com/office/powerpoint/2010/main" val="16318778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57200" y="720725"/>
            <a:ext cx="6400800" cy="3600450"/>
          </a:xfrm>
        </p:spPr>
      </p:sp>
      <p:sp>
        <p:nvSpPr>
          <p:cNvPr id="3" name="Tijdelijke aanduiding voor notities 2"/>
          <p:cNvSpPr>
            <a:spLocks noGrp="1"/>
          </p:cNvSpPr>
          <p:nvPr>
            <p:ph type="body" idx="1"/>
          </p:nvPr>
        </p:nvSpPr>
        <p:spPr/>
        <p:txBody>
          <a:bodyPr/>
          <a:lstStyle/>
          <a:p>
            <a:r>
              <a:rPr lang="nl-NL"/>
              <a:t>Vraag 1: Gebruik jij de term BMI makkelijk/graag? Graag/makkelijk =  staan, niet graag = blijven zitten</a:t>
            </a:r>
          </a:p>
          <a:p>
            <a:r>
              <a:rPr lang="nl-NL"/>
              <a:t>Vraag 2: Wat vinden kinderen en ouders van deze term? Prettig = staan, onprettig = zitten</a:t>
            </a:r>
          </a:p>
          <a:p>
            <a:endParaRPr lang="nl-NL"/>
          </a:p>
        </p:txBody>
      </p:sp>
      <p:sp>
        <p:nvSpPr>
          <p:cNvPr id="4" name="Tijdelijke aanduiding voor dianummer 3"/>
          <p:cNvSpPr>
            <a:spLocks noGrp="1"/>
          </p:cNvSpPr>
          <p:nvPr>
            <p:ph type="sldNum" sz="quarter" idx="5"/>
          </p:nvPr>
        </p:nvSpPr>
        <p:spPr/>
        <p:txBody>
          <a:bodyPr/>
          <a:lstStyle/>
          <a:p>
            <a:fld id="{CC24882F-16BF-4E5F-8F0C-D7757E20BC4C}" type="slidenum">
              <a:rPr lang="nl-NL" smtClean="0"/>
              <a:t>46</a:t>
            </a:fld>
            <a:endParaRPr lang="nl-NL"/>
          </a:p>
        </p:txBody>
      </p:sp>
    </p:spTree>
    <p:extLst>
      <p:ext uri="{BB962C8B-B14F-4D97-AF65-F5344CB8AC3E}">
        <p14:creationId xmlns:p14="http://schemas.microsoft.com/office/powerpoint/2010/main" val="521752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57200" y="720725"/>
            <a:ext cx="6400800" cy="3600450"/>
          </a:xfrm>
        </p:spPr>
      </p:sp>
      <p:sp>
        <p:nvSpPr>
          <p:cNvPr id="3" name="Tijdelijke aanduiding voor notities 2"/>
          <p:cNvSpPr>
            <a:spLocks noGrp="1"/>
          </p:cNvSpPr>
          <p:nvPr>
            <p:ph type="body" idx="1"/>
          </p:nvPr>
        </p:nvSpPr>
        <p:spPr/>
        <p:txBody>
          <a:bodyPr/>
          <a:lstStyle/>
          <a:p>
            <a:r>
              <a:rPr lang="nl-NL" dirty="0"/>
              <a:t>Vraag 1: Gebruik jij de term gezonder gewicht makkelijk/graag? Graag/makkelijk =  staan, niet graag = blijven zitten</a:t>
            </a:r>
          </a:p>
          <a:p>
            <a:r>
              <a:rPr lang="nl-NL" dirty="0"/>
              <a:t>Vraag 2: Wat vinden kinderen en ouders van deze term? Prettig = staan, onprettig = zitten</a:t>
            </a:r>
          </a:p>
        </p:txBody>
      </p:sp>
      <p:sp>
        <p:nvSpPr>
          <p:cNvPr id="4" name="Tijdelijke aanduiding voor dianummer 3"/>
          <p:cNvSpPr>
            <a:spLocks noGrp="1"/>
          </p:cNvSpPr>
          <p:nvPr>
            <p:ph type="sldNum" sz="quarter" idx="5"/>
          </p:nvPr>
        </p:nvSpPr>
        <p:spPr/>
        <p:txBody>
          <a:bodyPr/>
          <a:lstStyle/>
          <a:p>
            <a:fld id="{CC24882F-16BF-4E5F-8F0C-D7757E20BC4C}" type="slidenum">
              <a:rPr lang="nl-NL" smtClean="0"/>
              <a:t>47</a:t>
            </a:fld>
            <a:endParaRPr lang="nl-NL"/>
          </a:p>
        </p:txBody>
      </p:sp>
    </p:spTree>
    <p:extLst>
      <p:ext uri="{BB962C8B-B14F-4D97-AF65-F5344CB8AC3E}">
        <p14:creationId xmlns:p14="http://schemas.microsoft.com/office/powerpoint/2010/main" val="156560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dat er een groot verschil is tussen het bespreken en het benoemen van het overgewicht. Veel professionals zijn in de beleving dat ze het overgewicht besproken hebben, maar in de praktijk blijkt dat dit vaak alleen het benoemen van het overgewicht is geweest.</a:t>
            </a:r>
          </a:p>
          <a:p>
            <a:endParaRPr lang="nl-NL" dirty="0"/>
          </a:p>
          <a:p>
            <a:r>
              <a:rPr lang="nl-NL" dirty="0"/>
              <a:t>Daarnaast verschuift de norm wat we onder overgewicht verstaan. We kunnen overgewicht niet meer met het blote oog bepalen.</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7</a:t>
            </a:fld>
            <a:endParaRPr lang="nl-NL"/>
          </a:p>
        </p:txBody>
      </p:sp>
    </p:spTree>
    <p:extLst>
      <p:ext uri="{BB962C8B-B14F-4D97-AF65-F5344CB8AC3E}">
        <p14:creationId xmlns:p14="http://schemas.microsoft.com/office/powerpoint/2010/main" val="1217557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57200" y="720725"/>
            <a:ext cx="6400800" cy="3600450"/>
          </a:xfrm>
        </p:spPr>
      </p:sp>
      <p:sp>
        <p:nvSpPr>
          <p:cNvPr id="3" name="Tijdelijke aanduiding voor notities 2"/>
          <p:cNvSpPr>
            <a:spLocks noGrp="1"/>
          </p:cNvSpPr>
          <p:nvPr>
            <p:ph type="body" idx="1"/>
          </p:nvPr>
        </p:nvSpPr>
        <p:spPr/>
        <p:txBody>
          <a:bodyPr/>
          <a:lstStyle/>
          <a:p>
            <a:r>
              <a:rPr lang="nl-NL"/>
              <a:t>Vraag 1: Gebruik jij de term stevig makkelijk/graag?  Graag/makkelijk =  staan, niet graag = blijven zitten</a:t>
            </a:r>
          </a:p>
          <a:p>
            <a:r>
              <a:rPr lang="nl-NL"/>
              <a:t>Vraag 2: Wat vinden kinderen en ouders van deze term? Prettig = staan, onprettig = zitten</a:t>
            </a:r>
          </a:p>
        </p:txBody>
      </p:sp>
      <p:sp>
        <p:nvSpPr>
          <p:cNvPr id="4" name="Tijdelijke aanduiding voor dianummer 3"/>
          <p:cNvSpPr>
            <a:spLocks noGrp="1"/>
          </p:cNvSpPr>
          <p:nvPr>
            <p:ph type="sldNum" sz="quarter" idx="5"/>
          </p:nvPr>
        </p:nvSpPr>
        <p:spPr/>
        <p:txBody>
          <a:bodyPr/>
          <a:lstStyle/>
          <a:p>
            <a:fld id="{CC24882F-16BF-4E5F-8F0C-D7757E20BC4C}" type="slidenum">
              <a:rPr lang="nl-NL" smtClean="0"/>
              <a:t>48</a:t>
            </a:fld>
            <a:endParaRPr lang="nl-NL"/>
          </a:p>
        </p:txBody>
      </p:sp>
    </p:spTree>
    <p:extLst>
      <p:ext uri="{BB962C8B-B14F-4D97-AF65-F5344CB8AC3E}">
        <p14:creationId xmlns:p14="http://schemas.microsoft.com/office/powerpoint/2010/main" val="3454432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49</a:t>
            </a:fld>
            <a:endParaRPr lang="nl-NL"/>
          </a:p>
        </p:txBody>
      </p:sp>
    </p:spTree>
    <p:extLst>
      <p:ext uri="{BB962C8B-B14F-4D97-AF65-F5344CB8AC3E}">
        <p14:creationId xmlns:p14="http://schemas.microsoft.com/office/powerpoint/2010/main" val="3359804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50</a:t>
            </a:fld>
            <a:endParaRPr lang="nl-NL"/>
          </a:p>
        </p:txBody>
      </p:sp>
    </p:spTree>
    <p:extLst>
      <p:ext uri="{BB962C8B-B14F-4D97-AF65-F5344CB8AC3E}">
        <p14:creationId xmlns:p14="http://schemas.microsoft.com/office/powerpoint/2010/main" val="1950977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51</a:t>
            </a:fld>
            <a:endParaRPr lang="nl-NL"/>
          </a:p>
        </p:txBody>
      </p:sp>
    </p:spTree>
    <p:extLst>
      <p:ext uri="{BB962C8B-B14F-4D97-AF65-F5344CB8AC3E}">
        <p14:creationId xmlns:p14="http://schemas.microsoft.com/office/powerpoint/2010/main" val="1269468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52</a:t>
            </a:fld>
            <a:endParaRPr lang="nl-NL"/>
          </a:p>
        </p:txBody>
      </p:sp>
    </p:spTree>
    <p:extLst>
      <p:ext uri="{BB962C8B-B14F-4D97-AF65-F5344CB8AC3E}">
        <p14:creationId xmlns:p14="http://schemas.microsoft.com/office/powerpoint/2010/main" val="116677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53</a:t>
            </a:fld>
            <a:endParaRPr lang="nl-NL"/>
          </a:p>
        </p:txBody>
      </p:sp>
    </p:spTree>
    <p:extLst>
      <p:ext uri="{BB962C8B-B14F-4D97-AF65-F5344CB8AC3E}">
        <p14:creationId xmlns:p14="http://schemas.microsoft.com/office/powerpoint/2010/main" val="1071006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55</a:t>
            </a:fld>
            <a:endParaRPr lang="nl-NL"/>
          </a:p>
        </p:txBody>
      </p:sp>
    </p:spTree>
    <p:extLst>
      <p:ext uri="{BB962C8B-B14F-4D97-AF65-F5344CB8AC3E}">
        <p14:creationId xmlns:p14="http://schemas.microsoft.com/office/powerpoint/2010/main" val="2898300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56</a:t>
            </a:fld>
            <a:endParaRPr lang="nl-NL"/>
          </a:p>
        </p:txBody>
      </p:sp>
    </p:spTree>
    <p:extLst>
      <p:ext uri="{BB962C8B-B14F-4D97-AF65-F5344CB8AC3E}">
        <p14:creationId xmlns:p14="http://schemas.microsoft.com/office/powerpoint/2010/main" val="19687986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57</a:t>
            </a:fld>
            <a:endParaRPr lang="nl-NL"/>
          </a:p>
        </p:txBody>
      </p:sp>
    </p:spTree>
    <p:extLst>
      <p:ext uri="{BB962C8B-B14F-4D97-AF65-F5344CB8AC3E}">
        <p14:creationId xmlns:p14="http://schemas.microsoft.com/office/powerpoint/2010/main" val="755597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58</a:t>
            </a:fld>
            <a:endParaRPr lang="nl-NL"/>
          </a:p>
        </p:txBody>
      </p:sp>
    </p:spTree>
    <p:extLst>
      <p:ext uri="{BB962C8B-B14F-4D97-AF65-F5344CB8AC3E}">
        <p14:creationId xmlns:p14="http://schemas.microsoft.com/office/powerpoint/2010/main" val="186571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nl-NL" dirty="0"/>
              <a:t>Welke van deze kinderen heeft obesitas over overgewicht?</a:t>
            </a:r>
          </a:p>
          <a:p>
            <a:pPr marL="0" marR="0" lvl="0" indent="0" algn="l" rtl="0">
              <a:lnSpc>
                <a:spcPct val="100000"/>
              </a:lnSpc>
              <a:spcBef>
                <a:spcPts val="0"/>
              </a:spcBef>
              <a:spcAft>
                <a:spcPts val="0"/>
              </a:spcAft>
              <a:buClr>
                <a:schemeClr val="dk1"/>
              </a:buClr>
              <a:buSzPts val="1200"/>
              <a:buFont typeface="Calibri"/>
              <a:buNone/>
            </a:pPr>
            <a:r>
              <a:rPr lang="nl-NL" dirty="0"/>
              <a:t>Vraag aan de zaal welke kind obesitas heeft, overgewicht of gezond gewicht. </a:t>
            </a:r>
          </a:p>
          <a:p>
            <a:endParaRPr lang="en-GB" dirty="0">
              <a:latin typeface="Times New Roman" pitchFamily="18" charset="0"/>
            </a:endParaRPr>
          </a:p>
          <a:p>
            <a:r>
              <a:rPr lang="en-GB" dirty="0">
                <a:latin typeface="Times New Roman" pitchFamily="18" charset="0"/>
              </a:rPr>
              <a:t>Antwoord</a:t>
            </a:r>
          </a:p>
          <a:p>
            <a:r>
              <a:rPr lang="en-GB" dirty="0">
                <a:latin typeface="Times New Roman" pitchFamily="18" charset="0"/>
              </a:rPr>
              <a:t>Elk kind op </a:t>
            </a:r>
            <a:r>
              <a:rPr lang="en-GB" dirty="0" err="1">
                <a:latin typeface="Times New Roman" pitchFamily="18" charset="0"/>
              </a:rPr>
              <a:t>deze</a:t>
            </a:r>
            <a:r>
              <a:rPr lang="en-GB" dirty="0">
                <a:latin typeface="Times New Roman" pitchFamily="18" charset="0"/>
              </a:rPr>
              <a:t> </a:t>
            </a:r>
            <a:r>
              <a:rPr lang="en-GB" dirty="0" err="1">
                <a:latin typeface="Times New Roman" pitchFamily="18" charset="0"/>
              </a:rPr>
              <a:t>foto’s</a:t>
            </a:r>
            <a:r>
              <a:rPr lang="en-GB" dirty="0">
                <a:latin typeface="Times New Roman" pitchFamily="18" charset="0"/>
              </a:rPr>
              <a:t> </a:t>
            </a:r>
            <a:r>
              <a:rPr lang="en-GB" dirty="0" err="1">
                <a:latin typeface="Times New Roman" pitchFamily="18" charset="0"/>
              </a:rPr>
              <a:t>heeft</a:t>
            </a:r>
            <a:r>
              <a:rPr lang="en-GB" dirty="0">
                <a:latin typeface="Times New Roman" pitchFamily="18" charset="0"/>
              </a:rPr>
              <a:t> </a:t>
            </a:r>
            <a:r>
              <a:rPr lang="en-GB" dirty="0" err="1">
                <a:latin typeface="Times New Roman" pitchFamily="18" charset="0"/>
              </a:rPr>
              <a:t>klinisch</a:t>
            </a:r>
            <a:r>
              <a:rPr lang="en-GB" dirty="0">
                <a:latin typeface="Times New Roman" pitchFamily="18" charset="0"/>
              </a:rPr>
              <a:t> </a:t>
            </a:r>
            <a:r>
              <a:rPr lang="en-GB" dirty="0" err="1">
                <a:latin typeface="Times New Roman" pitchFamily="18" charset="0"/>
              </a:rPr>
              <a:t>gezien</a:t>
            </a:r>
            <a:r>
              <a:rPr lang="en-GB" dirty="0">
                <a:latin typeface="Times New Roman" pitchFamily="18" charset="0"/>
              </a:rPr>
              <a:t> </a:t>
            </a:r>
            <a:r>
              <a:rPr lang="en-GB" dirty="0" err="1">
                <a:latin typeface="Times New Roman" pitchFamily="18" charset="0"/>
              </a:rPr>
              <a:t>obesitas</a:t>
            </a:r>
            <a:r>
              <a:rPr lang="en-GB" dirty="0">
                <a:latin typeface="Times New Roman" pitchFamily="18" charset="0"/>
              </a:rPr>
              <a:t>.</a:t>
            </a:r>
          </a:p>
          <a:p>
            <a:r>
              <a:rPr lang="en-GB" dirty="0">
                <a:latin typeface="Times New Roman" pitchFamily="18" charset="0"/>
              </a:rPr>
              <a:t>De media </a:t>
            </a:r>
            <a:r>
              <a:rPr lang="en-GB" dirty="0" err="1">
                <a:latin typeface="Times New Roman" pitchFamily="18" charset="0"/>
              </a:rPr>
              <a:t>rondom</a:t>
            </a:r>
            <a:r>
              <a:rPr lang="en-GB" dirty="0">
                <a:latin typeface="Times New Roman" pitchFamily="18" charset="0"/>
              </a:rPr>
              <a:t> extreme </a:t>
            </a:r>
            <a:r>
              <a:rPr lang="en-GB" dirty="0" err="1">
                <a:latin typeface="Times New Roman" pitchFamily="18" charset="0"/>
              </a:rPr>
              <a:t>obesitas</a:t>
            </a:r>
            <a:r>
              <a:rPr lang="en-GB" dirty="0">
                <a:latin typeface="Times New Roman" pitchFamily="18" charset="0"/>
              </a:rPr>
              <a:t> </a:t>
            </a:r>
            <a:r>
              <a:rPr lang="en-GB" dirty="0" err="1">
                <a:latin typeface="Times New Roman" pitchFamily="18" charset="0"/>
              </a:rPr>
              <a:t>heeft</a:t>
            </a:r>
            <a:r>
              <a:rPr lang="en-GB" dirty="0">
                <a:latin typeface="Times New Roman" pitchFamily="18" charset="0"/>
              </a:rPr>
              <a:t> </a:t>
            </a:r>
            <a:r>
              <a:rPr lang="en-GB" dirty="0" err="1">
                <a:latin typeface="Times New Roman" pitchFamily="18" charset="0"/>
              </a:rPr>
              <a:t>onze</a:t>
            </a:r>
            <a:r>
              <a:rPr lang="en-GB" dirty="0">
                <a:latin typeface="Times New Roman" pitchFamily="18" charset="0"/>
              </a:rPr>
              <a:t> </a:t>
            </a:r>
            <a:r>
              <a:rPr lang="en-GB" dirty="0" err="1">
                <a:latin typeface="Times New Roman" pitchFamily="18" charset="0"/>
              </a:rPr>
              <a:t>perceptie</a:t>
            </a:r>
            <a:r>
              <a:rPr lang="en-GB" dirty="0">
                <a:latin typeface="Times New Roman" pitchFamily="18" charset="0"/>
              </a:rPr>
              <a:t> over wat </a:t>
            </a:r>
            <a:r>
              <a:rPr lang="en-GB" dirty="0" err="1">
                <a:latin typeface="Times New Roman" pitchFamily="18" charset="0"/>
              </a:rPr>
              <a:t>overgewicht</a:t>
            </a:r>
            <a:r>
              <a:rPr lang="en-GB" dirty="0">
                <a:latin typeface="Times New Roman" pitchFamily="18" charset="0"/>
              </a:rPr>
              <a:t> of </a:t>
            </a:r>
            <a:r>
              <a:rPr lang="en-GB" dirty="0" err="1">
                <a:latin typeface="Times New Roman" pitchFamily="18" charset="0"/>
              </a:rPr>
              <a:t>obesitas</a:t>
            </a:r>
            <a:r>
              <a:rPr lang="en-GB" dirty="0">
                <a:latin typeface="Times New Roman" pitchFamily="18" charset="0"/>
              </a:rPr>
              <a:t> </a:t>
            </a:r>
            <a:r>
              <a:rPr lang="en-GB" dirty="0" err="1">
                <a:latin typeface="Times New Roman" pitchFamily="18" charset="0"/>
              </a:rPr>
              <a:t>veranderd</a:t>
            </a:r>
            <a:r>
              <a:rPr lang="en-GB" dirty="0">
                <a:latin typeface="Times New Roman" pitchFamily="18" charset="0"/>
              </a:rPr>
              <a:t>.</a:t>
            </a:r>
          </a:p>
          <a:p>
            <a:r>
              <a:rPr lang="en-GB" dirty="0" err="1">
                <a:latin typeface="Times New Roman" pitchFamily="18" charset="0"/>
              </a:rPr>
              <a:t>Onderzoek</a:t>
            </a:r>
            <a:r>
              <a:rPr lang="en-GB" dirty="0">
                <a:latin typeface="Times New Roman" pitchFamily="18" charset="0"/>
              </a:rPr>
              <a:t> </a:t>
            </a:r>
            <a:r>
              <a:rPr lang="en-GB" dirty="0" err="1">
                <a:latin typeface="Times New Roman" pitchFamily="18" charset="0"/>
              </a:rPr>
              <a:t>wijst</a:t>
            </a:r>
            <a:r>
              <a:rPr lang="en-GB" dirty="0">
                <a:latin typeface="Times New Roman" pitchFamily="18" charset="0"/>
              </a:rPr>
              <a:t> </a:t>
            </a:r>
            <a:r>
              <a:rPr lang="en-GB" dirty="0" err="1">
                <a:latin typeface="Times New Roman" pitchFamily="18" charset="0"/>
              </a:rPr>
              <a:t>uit</a:t>
            </a:r>
            <a:r>
              <a:rPr lang="en-GB" dirty="0">
                <a:latin typeface="Times New Roman" pitchFamily="18" charset="0"/>
              </a:rPr>
              <a:t> </a:t>
            </a:r>
            <a:r>
              <a:rPr lang="en-GB" dirty="0" err="1">
                <a:latin typeface="Times New Roman" pitchFamily="18" charset="0"/>
              </a:rPr>
              <a:t>dat</a:t>
            </a:r>
            <a:r>
              <a:rPr lang="en-GB" dirty="0">
                <a:latin typeface="Times New Roman" pitchFamily="18" charset="0"/>
              </a:rPr>
              <a:t> </a:t>
            </a:r>
            <a:r>
              <a:rPr lang="en-GB" dirty="0" err="1">
                <a:latin typeface="Times New Roman" pitchFamily="18" charset="0"/>
              </a:rPr>
              <a:t>ervaren</a:t>
            </a:r>
            <a:r>
              <a:rPr lang="en-GB" dirty="0">
                <a:latin typeface="Times New Roman" pitchFamily="18" charset="0"/>
              </a:rPr>
              <a:t> professionals </a:t>
            </a:r>
            <a:r>
              <a:rPr lang="en-GB" dirty="0" err="1">
                <a:latin typeface="Times New Roman" pitchFamily="18" charset="0"/>
              </a:rPr>
              <a:t>obesitas</a:t>
            </a:r>
            <a:r>
              <a:rPr lang="en-GB" dirty="0">
                <a:latin typeface="Times New Roman" pitchFamily="18" charset="0"/>
              </a:rPr>
              <a:t> </a:t>
            </a:r>
            <a:r>
              <a:rPr lang="en-GB" dirty="0" err="1">
                <a:latin typeface="Times New Roman" pitchFamily="18" charset="0"/>
              </a:rPr>
              <a:t>niet</a:t>
            </a:r>
            <a:r>
              <a:rPr lang="en-GB" dirty="0">
                <a:latin typeface="Times New Roman" pitchFamily="18" charset="0"/>
              </a:rPr>
              <a:t> </a:t>
            </a:r>
            <a:r>
              <a:rPr lang="en-GB" dirty="0" err="1">
                <a:latin typeface="Times New Roman" pitchFamily="18" charset="0"/>
              </a:rPr>
              <a:t>kunnen</a:t>
            </a:r>
            <a:r>
              <a:rPr lang="en-GB" dirty="0">
                <a:latin typeface="Times New Roman" pitchFamily="18" charset="0"/>
              </a:rPr>
              <a:t> </a:t>
            </a:r>
            <a:r>
              <a:rPr lang="en-GB" dirty="0" err="1">
                <a:latin typeface="Times New Roman" pitchFamily="18" charset="0"/>
              </a:rPr>
              <a:t>waarnemen</a:t>
            </a:r>
            <a:r>
              <a:rPr lang="en-GB" dirty="0">
                <a:latin typeface="Times New Roman" pitchFamily="18" charset="0"/>
              </a:rPr>
              <a:t> door </a:t>
            </a:r>
            <a:r>
              <a:rPr lang="en-GB" dirty="0" err="1">
                <a:latin typeface="Times New Roman" pitchFamily="18" charset="0"/>
              </a:rPr>
              <a:t>alleen</a:t>
            </a:r>
            <a:r>
              <a:rPr lang="en-GB" dirty="0">
                <a:latin typeface="Times New Roman" pitchFamily="18" charset="0"/>
              </a:rPr>
              <a:t> </a:t>
            </a:r>
            <a:r>
              <a:rPr lang="en-GB" dirty="0" err="1">
                <a:latin typeface="Times New Roman" pitchFamily="18" charset="0"/>
              </a:rPr>
              <a:t>te</a:t>
            </a:r>
            <a:r>
              <a:rPr lang="en-GB" dirty="0">
                <a:latin typeface="Times New Roman" pitchFamily="18" charset="0"/>
              </a:rPr>
              <a:t> </a:t>
            </a:r>
            <a:r>
              <a:rPr lang="en-GB" dirty="0" err="1">
                <a:latin typeface="Times New Roman" pitchFamily="18" charset="0"/>
              </a:rPr>
              <a:t>kijken</a:t>
            </a:r>
            <a:r>
              <a:rPr lang="en-GB" dirty="0">
                <a:latin typeface="Times New Roman" pitchFamily="18" charset="0"/>
              </a:rPr>
              <a:t>. </a:t>
            </a:r>
          </a:p>
          <a:p>
            <a:r>
              <a:rPr lang="en-GB" dirty="0">
                <a:latin typeface="Times New Roman" pitchFamily="18" charset="0"/>
              </a:rPr>
              <a:t>Als </a:t>
            </a:r>
            <a:r>
              <a:rPr lang="en-GB" dirty="0" err="1">
                <a:latin typeface="Times New Roman" pitchFamily="18" charset="0"/>
              </a:rPr>
              <a:t>een</a:t>
            </a:r>
            <a:r>
              <a:rPr lang="en-GB" dirty="0">
                <a:latin typeface="Times New Roman" pitchFamily="18" charset="0"/>
              </a:rPr>
              <a:t> </a:t>
            </a:r>
            <a:r>
              <a:rPr lang="en-GB" dirty="0" err="1">
                <a:latin typeface="Times New Roman" pitchFamily="18" charset="0"/>
              </a:rPr>
              <a:t>ouder</a:t>
            </a:r>
            <a:r>
              <a:rPr lang="en-GB" dirty="0">
                <a:latin typeface="Times New Roman" pitchFamily="18" charset="0"/>
              </a:rPr>
              <a:t> </a:t>
            </a:r>
            <a:r>
              <a:rPr lang="en-GB" dirty="0" err="1">
                <a:latin typeface="Times New Roman" pitchFamily="18" charset="0"/>
              </a:rPr>
              <a:t>denkt</a:t>
            </a:r>
            <a:r>
              <a:rPr lang="en-GB" dirty="0">
                <a:latin typeface="Times New Roman" pitchFamily="18" charset="0"/>
              </a:rPr>
              <a:t> </a:t>
            </a:r>
            <a:r>
              <a:rPr lang="en-GB" dirty="0" err="1">
                <a:latin typeface="Times New Roman" pitchFamily="18" charset="0"/>
              </a:rPr>
              <a:t>dat</a:t>
            </a:r>
            <a:r>
              <a:rPr lang="en-GB" dirty="0">
                <a:latin typeface="Times New Roman" pitchFamily="18" charset="0"/>
              </a:rPr>
              <a:t> </a:t>
            </a:r>
            <a:r>
              <a:rPr lang="en-GB" dirty="0" err="1">
                <a:latin typeface="Times New Roman" pitchFamily="18" charset="0"/>
              </a:rPr>
              <a:t>zijn</a:t>
            </a:r>
            <a:r>
              <a:rPr lang="en-GB" dirty="0">
                <a:latin typeface="Times New Roman" pitchFamily="18" charset="0"/>
              </a:rPr>
              <a:t> kind </a:t>
            </a:r>
            <a:r>
              <a:rPr lang="en-GB" dirty="0" err="1">
                <a:latin typeface="Times New Roman" pitchFamily="18" charset="0"/>
              </a:rPr>
              <a:t>overgewicht</a:t>
            </a:r>
            <a:r>
              <a:rPr lang="en-GB" dirty="0">
                <a:latin typeface="Times New Roman" pitchFamily="18" charset="0"/>
              </a:rPr>
              <a:t> </a:t>
            </a:r>
            <a:r>
              <a:rPr lang="en-GB" dirty="0" err="1">
                <a:latin typeface="Times New Roman" pitchFamily="18" charset="0"/>
              </a:rPr>
              <a:t>heeft</a:t>
            </a:r>
            <a:r>
              <a:rPr lang="en-GB" dirty="0">
                <a:latin typeface="Times New Roman" pitchFamily="18" charset="0"/>
              </a:rPr>
              <a:t>, </a:t>
            </a:r>
            <a:r>
              <a:rPr lang="en-GB" dirty="0" err="1">
                <a:latin typeface="Times New Roman" pitchFamily="18" charset="0"/>
              </a:rPr>
              <a:t>hebben</a:t>
            </a:r>
            <a:r>
              <a:rPr lang="en-GB" dirty="0">
                <a:latin typeface="Times New Roman" pitchFamily="18" charset="0"/>
              </a:rPr>
              <a:t> ze </a:t>
            </a:r>
            <a:r>
              <a:rPr lang="en-GB" dirty="0" err="1">
                <a:latin typeface="Times New Roman" pitchFamily="18" charset="0"/>
              </a:rPr>
              <a:t>meestal</a:t>
            </a:r>
            <a:r>
              <a:rPr lang="en-GB" dirty="0">
                <a:latin typeface="Times New Roman" pitchFamily="18" charset="0"/>
              </a:rPr>
              <a:t> al </a:t>
            </a:r>
            <a:r>
              <a:rPr lang="en-GB" dirty="0" err="1">
                <a:latin typeface="Times New Roman" pitchFamily="18" charset="0"/>
              </a:rPr>
              <a:t>obesitas</a:t>
            </a:r>
            <a:r>
              <a:rPr lang="en-GB" dirty="0">
                <a:latin typeface="Times New Roman" pitchFamily="18" charset="0"/>
              </a:rPr>
              <a:t>.</a:t>
            </a:r>
          </a:p>
          <a:p>
            <a:endParaRPr lang="en-GB" b="1" u="sng" dirty="0">
              <a:latin typeface="Times New Roman" pitchFamily="18" charset="0"/>
            </a:endParaRPr>
          </a:p>
        </p:txBody>
      </p:sp>
      <p:sp>
        <p:nvSpPr>
          <p:cNvPr id="225" name="Google Shape;2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8</a:t>
            </a:fld>
            <a:endParaRPr/>
          </a:p>
        </p:txBody>
      </p:sp>
    </p:spTree>
    <p:extLst>
      <p:ext uri="{BB962C8B-B14F-4D97-AF65-F5344CB8AC3E}">
        <p14:creationId xmlns:p14="http://schemas.microsoft.com/office/powerpoint/2010/main" val="1188309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60</a:t>
            </a:fld>
            <a:endParaRPr lang="nl-NL"/>
          </a:p>
        </p:txBody>
      </p:sp>
    </p:spTree>
    <p:extLst>
      <p:ext uri="{BB962C8B-B14F-4D97-AF65-F5344CB8AC3E}">
        <p14:creationId xmlns:p14="http://schemas.microsoft.com/office/powerpoint/2010/main" val="3840964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61</a:t>
            </a:fld>
            <a:endParaRPr lang="nl-NL"/>
          </a:p>
        </p:txBody>
      </p:sp>
    </p:spTree>
    <p:extLst>
      <p:ext uri="{BB962C8B-B14F-4D97-AF65-F5344CB8AC3E}">
        <p14:creationId xmlns:p14="http://schemas.microsoft.com/office/powerpoint/2010/main" val="78345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62</a:t>
            </a:fld>
            <a:endParaRPr lang="nl-NL"/>
          </a:p>
        </p:txBody>
      </p:sp>
    </p:spTree>
    <p:extLst>
      <p:ext uri="{BB962C8B-B14F-4D97-AF65-F5344CB8AC3E}">
        <p14:creationId xmlns:p14="http://schemas.microsoft.com/office/powerpoint/2010/main" val="18135482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63</a:t>
            </a:fld>
            <a:endParaRPr lang="nl-NL"/>
          </a:p>
        </p:txBody>
      </p:sp>
    </p:spTree>
    <p:extLst>
      <p:ext uri="{BB962C8B-B14F-4D97-AF65-F5344CB8AC3E}">
        <p14:creationId xmlns:p14="http://schemas.microsoft.com/office/powerpoint/2010/main" val="41870381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64</a:t>
            </a:fld>
            <a:endParaRPr lang="nl-NL"/>
          </a:p>
        </p:txBody>
      </p:sp>
    </p:spTree>
    <p:extLst>
      <p:ext uri="{BB962C8B-B14F-4D97-AF65-F5344CB8AC3E}">
        <p14:creationId xmlns:p14="http://schemas.microsoft.com/office/powerpoint/2010/main" val="35019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65</a:t>
            </a:fld>
            <a:endParaRPr lang="nl-NL"/>
          </a:p>
        </p:txBody>
      </p:sp>
    </p:spTree>
    <p:extLst>
      <p:ext uri="{BB962C8B-B14F-4D97-AF65-F5344CB8AC3E}">
        <p14:creationId xmlns:p14="http://schemas.microsoft.com/office/powerpoint/2010/main" val="958682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66</a:t>
            </a:fld>
            <a:endParaRPr lang="nl-NL"/>
          </a:p>
        </p:txBody>
      </p:sp>
    </p:spTree>
    <p:extLst>
      <p:ext uri="{BB962C8B-B14F-4D97-AF65-F5344CB8AC3E}">
        <p14:creationId xmlns:p14="http://schemas.microsoft.com/office/powerpoint/2010/main" val="1189667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67</a:t>
            </a:fld>
            <a:endParaRPr lang="nl-NL"/>
          </a:p>
        </p:txBody>
      </p:sp>
    </p:spTree>
    <p:extLst>
      <p:ext uri="{BB962C8B-B14F-4D97-AF65-F5344CB8AC3E}">
        <p14:creationId xmlns:p14="http://schemas.microsoft.com/office/powerpoint/2010/main" val="40215684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68</a:t>
            </a:fld>
            <a:endParaRPr lang="nl-NL"/>
          </a:p>
        </p:txBody>
      </p:sp>
    </p:spTree>
    <p:extLst>
      <p:ext uri="{BB962C8B-B14F-4D97-AF65-F5344CB8AC3E}">
        <p14:creationId xmlns:p14="http://schemas.microsoft.com/office/powerpoint/2010/main" val="26674210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69</a:t>
            </a:fld>
            <a:endParaRPr lang="nl-NL"/>
          </a:p>
        </p:txBody>
      </p:sp>
    </p:spTree>
    <p:extLst>
      <p:ext uri="{BB962C8B-B14F-4D97-AF65-F5344CB8AC3E}">
        <p14:creationId xmlns:p14="http://schemas.microsoft.com/office/powerpoint/2010/main" val="385671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latin typeface="Calibri" panose="020F0502020204030204" pitchFamily="34" charset="0"/>
                <a:ea typeface="Calibri" panose="020F0502020204030204" pitchFamily="34" charset="0"/>
                <a:cs typeface="Times New Roman" panose="02020603050405020304" pitchFamily="18" charset="0"/>
              </a:rPr>
              <a:t>Welke publieke overtuigingen worden er in onze maatschappij gedeeld over kinderen en volwassenen met overgewicht en wat voor effect heeft dit op ouder en kind?</a:t>
            </a:r>
          </a:p>
          <a:p>
            <a:endParaRPr lang="nl-NL" sz="1200" dirty="0">
              <a:effectLst/>
              <a:latin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10</a:t>
            </a:fld>
            <a:endParaRPr lang="nl-NL"/>
          </a:p>
        </p:txBody>
      </p:sp>
    </p:spTree>
    <p:extLst>
      <p:ext uri="{BB962C8B-B14F-4D97-AF65-F5344CB8AC3E}">
        <p14:creationId xmlns:p14="http://schemas.microsoft.com/office/powerpoint/2010/main" val="9590805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Besef dat ieder gezin anders is en dat elke benadering weer anders kan zijn. </a:t>
            </a:r>
            <a:r>
              <a:rPr lang="nl-NL" dirty="0" err="1"/>
              <a:t>One</a:t>
            </a:r>
            <a:r>
              <a:rPr lang="nl-NL" dirty="0"/>
              <a:t> </a:t>
            </a:r>
            <a:r>
              <a:rPr lang="nl-NL" dirty="0" err="1"/>
              <a:t>size</a:t>
            </a:r>
            <a:r>
              <a:rPr lang="nl-NL" dirty="0"/>
              <a:t> fits none.</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71</a:t>
            </a:fld>
            <a:endParaRPr lang="nl-NL"/>
          </a:p>
        </p:txBody>
      </p:sp>
    </p:spTree>
    <p:extLst>
      <p:ext uri="{BB962C8B-B14F-4D97-AF65-F5344CB8AC3E}">
        <p14:creationId xmlns:p14="http://schemas.microsoft.com/office/powerpoint/2010/main" val="147856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Door </a:t>
            </a:r>
            <a:r>
              <a:rPr lang="en-US" dirty="0" err="1"/>
              <a:t>mensen</a:t>
            </a:r>
            <a:r>
              <a:rPr lang="en-US" dirty="0"/>
              <a:t> in </a:t>
            </a:r>
            <a:r>
              <a:rPr lang="en-US" dirty="0" err="1"/>
              <a:t>hokjes</a:t>
            </a:r>
            <a:r>
              <a:rPr lang="en-US" baseline="0" dirty="0"/>
              <a:t> </a:t>
            </a:r>
            <a:r>
              <a:rPr lang="en-US" baseline="0" dirty="0" err="1"/>
              <a:t>te</a:t>
            </a:r>
            <a:r>
              <a:rPr lang="en-US" baseline="0" dirty="0"/>
              <a:t> </a:t>
            </a:r>
            <a:r>
              <a:rPr lang="en-US" baseline="0" dirty="0" err="1"/>
              <a:t>plaatsen</a:t>
            </a:r>
            <a:r>
              <a:rPr lang="en-US" baseline="0" dirty="0"/>
              <a:t> </a:t>
            </a:r>
            <a:r>
              <a:rPr lang="en-US" baseline="0" dirty="0" err="1"/>
              <a:t>komt</a:t>
            </a:r>
            <a:r>
              <a:rPr lang="en-US" baseline="0" dirty="0"/>
              <a:t> er </a:t>
            </a:r>
            <a:r>
              <a:rPr lang="en-US" baseline="0" dirty="0" err="1"/>
              <a:t>een</a:t>
            </a:r>
            <a:r>
              <a:rPr lang="en-US" baseline="0" dirty="0"/>
              <a:t> </a:t>
            </a:r>
            <a:r>
              <a:rPr lang="en-US" baseline="0" dirty="0" err="1"/>
              <a:t>grotere</a:t>
            </a:r>
            <a:r>
              <a:rPr lang="en-US" baseline="0" dirty="0"/>
              <a:t> </a:t>
            </a:r>
            <a:r>
              <a:rPr lang="en-US" baseline="0" dirty="0" err="1"/>
              <a:t>afstand</a:t>
            </a:r>
            <a:r>
              <a:rPr lang="en-US" baseline="0" dirty="0"/>
              <a:t> </a:t>
            </a:r>
            <a:r>
              <a:rPr lang="en-US" baseline="0" dirty="0" err="1"/>
              <a:t>tussen</a:t>
            </a:r>
            <a:r>
              <a:rPr lang="en-US" baseline="0" dirty="0"/>
              <a:t> professional en </a:t>
            </a:r>
            <a:r>
              <a:rPr lang="en-US" baseline="0" dirty="0" err="1"/>
              <a:t>ouder</a:t>
            </a:r>
            <a:r>
              <a:rPr lang="en-US" baseline="0" dirty="0"/>
              <a:t> wat het </a:t>
            </a:r>
            <a:r>
              <a:rPr lang="en-US" baseline="0" dirty="0" err="1"/>
              <a:t>lastiger</a:t>
            </a:r>
            <a:r>
              <a:rPr lang="en-US" baseline="0" dirty="0"/>
              <a:t> </a:t>
            </a:r>
            <a:r>
              <a:rPr lang="en-US" baseline="0" dirty="0" err="1"/>
              <a:t>maakt</a:t>
            </a:r>
            <a:r>
              <a:rPr lang="en-US" baseline="0" dirty="0"/>
              <a:t> om in </a:t>
            </a:r>
            <a:r>
              <a:rPr lang="en-US" baseline="0" dirty="0" err="1"/>
              <a:t>gesprek</a:t>
            </a:r>
            <a:r>
              <a:rPr lang="en-US" baseline="0" dirty="0"/>
              <a:t> </a:t>
            </a:r>
            <a:r>
              <a:rPr lang="en-US" baseline="0" dirty="0" err="1"/>
              <a:t>te</a:t>
            </a:r>
            <a:r>
              <a:rPr lang="en-US" baseline="0" dirty="0"/>
              <a:t> </a:t>
            </a:r>
            <a:r>
              <a:rPr lang="en-US" baseline="0" dirty="0" err="1"/>
              <a:t>raken</a:t>
            </a:r>
            <a:r>
              <a:rPr lang="en-US" baseline="0" dirty="0"/>
              <a:t> </a:t>
            </a:r>
            <a:r>
              <a:rPr lang="en-US" baseline="0" dirty="0" err="1"/>
              <a:t>samen</a:t>
            </a:r>
            <a:r>
              <a:rPr lang="en-US" baseline="0" dirty="0"/>
              <a:t>. Ze </a:t>
            </a:r>
            <a:r>
              <a:rPr lang="en-US" baseline="0" dirty="0" err="1"/>
              <a:t>durven</a:t>
            </a:r>
            <a:r>
              <a:rPr lang="en-US" baseline="0" dirty="0"/>
              <a:t> </a:t>
            </a:r>
            <a:r>
              <a:rPr lang="en-US" baseline="0" dirty="0" err="1"/>
              <a:t>eigenlijk</a:t>
            </a:r>
            <a:r>
              <a:rPr lang="en-US" baseline="0" dirty="0"/>
              <a:t> al </a:t>
            </a:r>
            <a:r>
              <a:rPr lang="en-US" baseline="0" dirty="0" err="1"/>
              <a:t>niet</a:t>
            </a:r>
            <a:r>
              <a:rPr lang="en-US" baseline="0" dirty="0"/>
              <a:t> meer </a:t>
            </a:r>
            <a:r>
              <a:rPr lang="en-US" baseline="0" dirty="0" err="1"/>
              <a:t>te</a:t>
            </a:r>
            <a:r>
              <a:rPr lang="en-US" baseline="0" dirty="0"/>
              <a:t> </a:t>
            </a:r>
            <a:r>
              <a:rPr lang="en-US" baseline="0" dirty="0" err="1"/>
              <a:t>proberen</a:t>
            </a:r>
            <a:r>
              <a:rPr lang="en-US" baseline="0" dirty="0"/>
              <a:t>, bang voor de </a:t>
            </a:r>
            <a:r>
              <a:rPr lang="en-US" baseline="0" dirty="0" err="1"/>
              <a:t>teleurstelling</a:t>
            </a:r>
            <a:r>
              <a:rPr lang="en-US" baseline="0" dirty="0"/>
              <a:t>, ze </a:t>
            </a:r>
            <a:r>
              <a:rPr lang="en-US" baseline="0" dirty="0" err="1"/>
              <a:t>schamen</a:t>
            </a:r>
            <a:r>
              <a:rPr lang="en-US" baseline="0" dirty="0"/>
              <a:t> </a:t>
            </a:r>
            <a:r>
              <a:rPr lang="en-US" baseline="0" dirty="0" err="1"/>
              <a:t>zich</a:t>
            </a:r>
            <a:r>
              <a:rPr lang="en-US" baseline="0" dirty="0"/>
              <a:t> voor </a:t>
            </a:r>
            <a:r>
              <a:rPr lang="en-US" baseline="0" dirty="0" err="1"/>
              <a:t>hun</a:t>
            </a:r>
            <a:r>
              <a:rPr lang="en-US" baseline="0" dirty="0"/>
              <a:t> </a:t>
            </a:r>
            <a:r>
              <a:rPr lang="en-US" baseline="0" dirty="0" err="1"/>
              <a:t>gedrag</a:t>
            </a:r>
            <a:r>
              <a:rPr lang="en-US" baseline="0" dirty="0"/>
              <a:t> en </a:t>
            </a:r>
            <a:r>
              <a:rPr lang="en-US" baseline="0" dirty="0" err="1"/>
              <a:t>durven</a:t>
            </a:r>
            <a:r>
              <a:rPr lang="en-US" baseline="0" dirty="0"/>
              <a:t> </a:t>
            </a:r>
            <a:r>
              <a:rPr lang="en-US" baseline="0" dirty="0" err="1"/>
              <a:t>geen</a:t>
            </a:r>
            <a:r>
              <a:rPr lang="en-US" baseline="0" dirty="0"/>
              <a:t> </a:t>
            </a:r>
            <a:r>
              <a:rPr lang="en-US" baseline="0" dirty="0" err="1"/>
              <a:t>hulp</a:t>
            </a:r>
            <a:r>
              <a:rPr lang="en-US" baseline="0" dirty="0"/>
              <a:t> </a:t>
            </a:r>
            <a:r>
              <a:rPr lang="en-US" baseline="0" dirty="0" err="1"/>
              <a:t>te</a:t>
            </a:r>
            <a:r>
              <a:rPr lang="en-US" baseline="0" dirty="0"/>
              <a:t> </a:t>
            </a:r>
            <a:r>
              <a:rPr lang="en-US" baseline="0" dirty="0" err="1"/>
              <a:t>zoeken</a:t>
            </a:r>
            <a:r>
              <a:rPr lang="en-US" baseline="0" dirty="0"/>
              <a:t> </a:t>
            </a:r>
            <a:r>
              <a:rPr lang="en-US" baseline="0" dirty="0" err="1"/>
              <a:t>vanwege</a:t>
            </a:r>
            <a:r>
              <a:rPr lang="en-US" baseline="0" dirty="0"/>
              <a:t> het </a:t>
            </a:r>
            <a:r>
              <a:rPr lang="en-US" baseline="0" dirty="0" err="1"/>
              <a:t>eventuele</a:t>
            </a:r>
            <a:r>
              <a:rPr lang="en-US" baseline="0" dirty="0"/>
              <a:t> </a:t>
            </a:r>
            <a:r>
              <a:rPr lang="en-US" baseline="0" dirty="0" err="1"/>
              <a:t>wijzende</a:t>
            </a:r>
            <a:r>
              <a:rPr lang="en-US" baseline="0" dirty="0"/>
              <a:t> </a:t>
            </a:r>
            <a:r>
              <a:rPr lang="en-US" baseline="0" dirty="0" err="1"/>
              <a:t>vingertje</a:t>
            </a:r>
            <a:r>
              <a:rPr lang="en-US" baseline="0" dirty="0"/>
              <a:t> van de professional.</a:t>
            </a:r>
            <a:endParaRPr lang="en-US" dirty="0"/>
          </a:p>
          <a:p>
            <a:endParaRPr lang="nl-NL" dirty="0"/>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11</a:t>
            </a:fld>
            <a:endParaRPr lang="nl-NL"/>
          </a:p>
        </p:txBody>
      </p:sp>
    </p:spTree>
    <p:extLst>
      <p:ext uri="{BB962C8B-B14F-4D97-AF65-F5344CB8AC3E}">
        <p14:creationId xmlns:p14="http://schemas.microsoft.com/office/powerpoint/2010/main" val="294938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nl-NL" dirty="0"/>
              <a:t>Wat zie jij?</a:t>
            </a:r>
          </a:p>
          <a:p>
            <a:pPr marL="0" marR="0" lvl="0" indent="0" algn="l" rtl="0">
              <a:lnSpc>
                <a:spcPct val="100000"/>
              </a:lnSpc>
              <a:spcBef>
                <a:spcPts val="0"/>
              </a:spcBef>
              <a:spcAft>
                <a:spcPts val="0"/>
              </a:spcAft>
              <a:buClr>
                <a:schemeClr val="dk1"/>
              </a:buClr>
              <a:buSzPts val="1200"/>
              <a:buFont typeface="Calibri"/>
              <a:buNone/>
            </a:pPr>
            <a:endParaRPr lang="nl-NL" dirty="0"/>
          </a:p>
          <a:p>
            <a:r>
              <a:rPr lang="nl-NL" dirty="0"/>
              <a:t>Vraag: Wat roept dit op bij jou? Wat betekent dit voor jou in je werk?</a:t>
            </a:r>
          </a:p>
          <a:p>
            <a:endParaRPr lang="nl-NL" dirty="0"/>
          </a:p>
          <a:p>
            <a:r>
              <a:rPr lang="nl-NL" dirty="0"/>
              <a:t>Wat is het effect van jouw gevoel over een kind met overgewicht op het gesprek?</a:t>
            </a:r>
          </a:p>
          <a:p>
            <a:r>
              <a:rPr lang="nl-NL" dirty="0"/>
              <a:t>Schrijf je eerste gevoel op een post </a:t>
            </a:r>
            <a:r>
              <a:rPr lang="nl-NL" dirty="0" err="1"/>
              <a:t>it</a:t>
            </a:r>
            <a:r>
              <a:rPr lang="nl-NL" dirty="0"/>
              <a:t> en overleg met je buurman/buurvrouw</a:t>
            </a:r>
          </a:p>
          <a:p>
            <a:endParaRPr lang="nl-NL" dirty="0"/>
          </a:p>
          <a:p>
            <a:r>
              <a:rPr lang="nl-NL" dirty="0"/>
              <a:t>Daag de mensen uit om ook echt hun eerste gevoel op te schrijven. </a:t>
            </a:r>
          </a:p>
          <a:p>
            <a:endParaRPr lang="nl-NL" dirty="0"/>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12</a:t>
            </a:fld>
            <a:endParaRPr lang="nl-NL"/>
          </a:p>
        </p:txBody>
      </p:sp>
    </p:spTree>
    <p:extLst>
      <p:ext uri="{BB962C8B-B14F-4D97-AF65-F5344CB8AC3E}">
        <p14:creationId xmlns:p14="http://schemas.microsoft.com/office/powerpoint/2010/main" val="54513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13</a:t>
            </a:fld>
            <a:endParaRPr lang="nl-NL"/>
          </a:p>
        </p:txBody>
      </p:sp>
    </p:spTree>
    <p:extLst>
      <p:ext uri="{BB962C8B-B14F-4D97-AF65-F5344CB8AC3E}">
        <p14:creationId xmlns:p14="http://schemas.microsoft.com/office/powerpoint/2010/main" val="1680541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9" name="Afgeronde rechthoek 8">
            <a:extLst>
              <a:ext uri="{FF2B5EF4-FFF2-40B4-BE49-F238E27FC236}">
                <a16:creationId xmlns:a16="http://schemas.microsoft.com/office/drawing/2014/main" id="{5FA57ACA-1FD8-1741-93AA-9D3DD0551530}"/>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hasCustomPrompt="1"/>
          </p:nvPr>
        </p:nvSpPr>
        <p:spPr>
          <a:xfrm>
            <a:off x="737891" y="3348000"/>
            <a:ext cx="4680000" cy="936000"/>
          </a:xfrm>
        </p:spPr>
        <p:txBody>
          <a:bodyPr anchor="b" anchorCtr="0"/>
          <a:lstStyle>
            <a:lvl1pPr algn="l">
              <a:defRPr sz="3200">
                <a:solidFill>
                  <a:schemeClr val="bg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37886" y="4392000"/>
            <a:ext cx="4680000" cy="504000"/>
          </a:xfrm>
        </p:spPr>
        <p:txBody>
          <a:bodyPr anchor="t" anchorCtr="0"/>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pic>
        <p:nvPicPr>
          <p:cNvPr id="8" name="Afbeelding 7" descr="Afbeelding met tekening, teken&#10;&#10;Automatisch gegenereerde beschrijving">
            <a:extLst>
              <a:ext uri="{FF2B5EF4-FFF2-40B4-BE49-F238E27FC236}">
                <a16:creationId xmlns:a16="http://schemas.microsoft.com/office/drawing/2014/main" id="{839BF6F1-2DC2-784A-AD25-CF7D8BEBC728}"/>
              </a:ext>
            </a:extLst>
          </p:cNvPr>
          <p:cNvPicPr>
            <a:picLocks noChangeAspect="1"/>
          </p:cNvPicPr>
          <p:nvPr userDrawn="1"/>
        </p:nvPicPr>
        <p:blipFill>
          <a:blip r:embed="rId3"/>
          <a:stretch>
            <a:fillRect/>
          </a:stretch>
        </p:blipFill>
        <p:spPr>
          <a:xfrm>
            <a:off x="383402" y="371886"/>
            <a:ext cx="2908300" cy="927100"/>
          </a:xfrm>
          <a:prstGeom prst="rect">
            <a:avLst/>
          </a:prstGeom>
        </p:spPr>
      </p:pic>
      <p:sp>
        <p:nvSpPr>
          <p:cNvPr id="10" name="TextBox 4">
            <a:extLst>
              <a:ext uri="{FF2B5EF4-FFF2-40B4-BE49-F238E27FC236}">
                <a16:creationId xmlns:a16="http://schemas.microsoft.com/office/drawing/2014/main" id="{141E07AE-A519-1146-B8D6-AC794078721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a:t>
            </a:r>
          </a:p>
        </p:txBody>
      </p:sp>
      <p:sp>
        <p:nvSpPr>
          <p:cNvPr id="11" name="TextBox 5">
            <a:extLst>
              <a:ext uri="{FF2B5EF4-FFF2-40B4-BE49-F238E27FC236}">
                <a16:creationId xmlns:a16="http://schemas.microsoft.com/office/drawing/2014/main" id="{40248721-7A05-0A40-A5D8-D54A94719868}"/>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a:t>
            </a:r>
          </a:p>
        </p:txBody>
      </p:sp>
      <p:sp>
        <p:nvSpPr>
          <p:cNvPr id="12" name="Text Placeholder 3">
            <a:extLst>
              <a:ext uri="{FF2B5EF4-FFF2-40B4-BE49-F238E27FC236}">
                <a16:creationId xmlns:a16="http://schemas.microsoft.com/office/drawing/2014/main" id="{C661DE57-9DD7-614C-8C36-033EF369EC39}"/>
              </a:ext>
            </a:extLst>
          </p:cNvPr>
          <p:cNvSpPr>
            <a:spLocks noGrp="1"/>
          </p:cNvSpPr>
          <p:nvPr>
            <p:ph type="body" sz="half" idx="18" hasCustomPrompt="1"/>
          </p:nvPr>
        </p:nvSpPr>
        <p:spPr>
          <a:xfrm>
            <a:off x="6480000" y="4752001"/>
            <a:ext cx="2340000" cy="180000"/>
          </a:xfrm>
        </p:spPr>
        <p:txBody>
          <a:bodyPr/>
          <a:lstStyle>
            <a:lvl1pPr marL="0" indent="0" algn="r">
              <a:buNone/>
              <a:defRPr sz="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datum in te vullen</a:t>
            </a:r>
          </a:p>
        </p:txBody>
      </p:sp>
    </p:spTree>
    <p:extLst>
      <p:ext uri="{BB962C8B-B14F-4D97-AF65-F5344CB8AC3E}">
        <p14:creationId xmlns:p14="http://schemas.microsoft.com/office/powerpoint/2010/main" val="856354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Afgeronde rechthoek 10">
            <a:extLst>
              <a:ext uri="{FF2B5EF4-FFF2-40B4-BE49-F238E27FC236}">
                <a16:creationId xmlns:a16="http://schemas.microsoft.com/office/drawing/2014/main" id="{32DA2C67-EE46-A245-81A1-89ACCE3C622F}"/>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6" name="Title 1">
            <a:extLst>
              <a:ext uri="{FF2B5EF4-FFF2-40B4-BE49-F238E27FC236}">
                <a16:creationId xmlns:a16="http://schemas.microsoft.com/office/drawing/2014/main" id="{FF3CB2E1-2847-A14B-88D0-6EFC748C1931}"/>
              </a:ext>
            </a:extLst>
          </p:cNvPr>
          <p:cNvSpPr>
            <a:spLocks noGrp="1"/>
          </p:cNvSpPr>
          <p:nvPr>
            <p:ph type="title" hasCustomPrompt="1"/>
          </p:nvPr>
        </p:nvSpPr>
        <p:spPr>
          <a:xfrm>
            <a:off x="1223998" y="126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1224000" y="3168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1224000" y="2909127"/>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8</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a:t>
            </a:r>
          </a:p>
        </p:txBody>
      </p:sp>
    </p:spTree>
    <p:extLst>
      <p:ext uri="{BB962C8B-B14F-4D97-AF65-F5344CB8AC3E}">
        <p14:creationId xmlns:p14="http://schemas.microsoft.com/office/powerpoint/2010/main" val="26528408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e 2">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21401679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e 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E2A6A80-ED52-6F44-801D-D1A7C684DE12}"/>
              </a:ext>
            </a:extLst>
          </p:cNvPr>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17037689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ubsectie">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bg1"/>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6</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Subsectie</a:t>
            </a:r>
          </a:p>
        </p:txBody>
      </p:sp>
    </p:spTree>
    <p:extLst>
      <p:ext uri="{BB962C8B-B14F-4D97-AF65-F5344CB8AC3E}">
        <p14:creationId xmlns:p14="http://schemas.microsoft.com/office/powerpoint/2010/main" val="35829978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ub-subsectie Wit">
    <p:bg>
      <p:bgPr>
        <a:solidFill>
          <a:schemeClr val="tx2"/>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tx2"/>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7</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Sub-subsectie Wit</a:t>
            </a:r>
          </a:p>
        </p:txBody>
      </p:sp>
    </p:spTree>
    <p:extLst>
      <p:ext uri="{BB962C8B-B14F-4D97-AF65-F5344CB8AC3E}">
        <p14:creationId xmlns:p14="http://schemas.microsoft.com/office/powerpoint/2010/main" val="2861736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Afgeronde rechthoek 10">
            <a:extLst>
              <a:ext uri="{FF2B5EF4-FFF2-40B4-BE49-F238E27FC236}">
                <a16:creationId xmlns:a16="http://schemas.microsoft.com/office/drawing/2014/main" id="{32DA2C67-EE46-A245-81A1-89ACCE3C622F}"/>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6" name="Title 1">
            <a:extLst>
              <a:ext uri="{FF2B5EF4-FFF2-40B4-BE49-F238E27FC236}">
                <a16:creationId xmlns:a16="http://schemas.microsoft.com/office/drawing/2014/main" id="{FF3CB2E1-2847-A14B-88D0-6EFC748C1931}"/>
              </a:ext>
            </a:extLst>
          </p:cNvPr>
          <p:cNvSpPr>
            <a:spLocks noGrp="1"/>
          </p:cNvSpPr>
          <p:nvPr>
            <p:ph type="title" hasCustomPrompt="1"/>
          </p:nvPr>
        </p:nvSpPr>
        <p:spPr>
          <a:xfrm>
            <a:off x="1223998" y="126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1224000" y="3168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1224000" y="2909127"/>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8</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a:t>
            </a:r>
          </a:p>
        </p:txBody>
      </p:sp>
    </p:spTree>
    <p:extLst>
      <p:ext uri="{BB962C8B-B14F-4D97-AF65-F5344CB8AC3E}">
        <p14:creationId xmlns:p14="http://schemas.microsoft.com/office/powerpoint/2010/main" val="19433876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met portret">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CFF3F914-51C1-2546-865F-1A5849D710C5}"/>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2482529" y="3312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2482529" y="3060000"/>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9</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 met portret</a:t>
            </a:r>
          </a:p>
        </p:txBody>
      </p:sp>
      <p:sp>
        <p:nvSpPr>
          <p:cNvPr id="20" name="Title 1">
            <a:extLst>
              <a:ext uri="{FF2B5EF4-FFF2-40B4-BE49-F238E27FC236}">
                <a16:creationId xmlns:a16="http://schemas.microsoft.com/office/drawing/2014/main" id="{BE620AB3-86E9-CA4D-B07D-26D1CC25806E}"/>
              </a:ext>
            </a:extLst>
          </p:cNvPr>
          <p:cNvSpPr>
            <a:spLocks noGrp="1"/>
          </p:cNvSpPr>
          <p:nvPr>
            <p:ph type="title" hasCustomPrompt="1"/>
          </p:nvPr>
        </p:nvSpPr>
        <p:spPr>
          <a:xfrm>
            <a:off x="1223998" y="108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21" name="Picture Placeholder 2">
            <a:extLst>
              <a:ext uri="{FF2B5EF4-FFF2-40B4-BE49-F238E27FC236}">
                <a16:creationId xmlns:a16="http://schemas.microsoft.com/office/drawing/2014/main" id="{B6B0E9EB-5661-EC48-A311-FEFE6BD9A22C}"/>
              </a:ext>
            </a:extLst>
          </p:cNvPr>
          <p:cNvSpPr>
            <a:spLocks noGrp="1"/>
          </p:cNvSpPr>
          <p:nvPr>
            <p:ph type="pic" idx="17" hasCustomPrompt="1"/>
          </p:nvPr>
        </p:nvSpPr>
        <p:spPr>
          <a:xfrm>
            <a:off x="1224000" y="2736000"/>
            <a:ext cx="1044000" cy="1044000"/>
          </a:xfrm>
          <a:prstGeom prst="roundRect">
            <a:avLst>
              <a:gd name="adj" fmla="val 4414"/>
            </a:avLst>
          </a:prstGeom>
          <a:solidFill>
            <a:schemeClr val="bg1">
              <a:lumMod val="85000"/>
            </a:schemeClr>
          </a:solidFill>
          <a:ln w="12700">
            <a:solidFill>
              <a:schemeClr val="bg1"/>
            </a:solidFill>
          </a:ln>
        </p:spPr>
        <p:txBody>
          <a:bodyPr lIns="0" tIns="144000" rIns="0" anchor="t"/>
          <a:lstStyle>
            <a:lvl1pPr marL="0" indent="0" algn="ctr">
              <a:lnSpc>
                <a:spcPct val="110000"/>
              </a:lnSpc>
              <a:spcBef>
                <a:spcPts val="0"/>
              </a:spcBef>
              <a:buNone/>
              <a:defRPr sz="1200" u="none">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Portret</a:t>
            </a:r>
            <a:endParaRPr lang="en-US"/>
          </a:p>
        </p:txBody>
      </p:sp>
    </p:spTree>
    <p:extLst>
      <p:ext uri="{BB962C8B-B14F-4D97-AF65-F5344CB8AC3E}">
        <p14:creationId xmlns:p14="http://schemas.microsoft.com/office/powerpoint/2010/main" val="15078130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ntro kleur">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4AFA213-13B4-7E47-92A6-D4D873E7C83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983707D6-F551-CC41-BB49-EC1CE0208A84}"/>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10</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Intro kleur</a:t>
            </a:r>
          </a:p>
        </p:txBody>
      </p:sp>
    </p:spTree>
    <p:extLst>
      <p:ext uri="{BB962C8B-B14F-4D97-AF65-F5344CB8AC3E}">
        <p14:creationId xmlns:p14="http://schemas.microsoft.com/office/powerpoint/2010/main" val="36063736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kst zonder 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7CF44A13-B3D5-9E4D-A1C1-998D7B5378F7}"/>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B5B9CB6D-B360-E54C-8816-44E13B6FCAFF}"/>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11</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Tekst zonder titel</a:t>
            </a:r>
          </a:p>
        </p:txBody>
      </p:sp>
    </p:spTree>
    <p:extLst>
      <p:ext uri="{BB962C8B-B14F-4D97-AF65-F5344CB8AC3E}">
        <p14:creationId xmlns:p14="http://schemas.microsoft.com/office/powerpoint/2010/main" val="33234266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Opsomming groo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3613477-26F7-F14D-9EB6-5B14E89BC2CF}"/>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7A5A8253-5B9C-8349-BD6E-64571549398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lvl1pPr>
              <a:defRPr>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180000" indent="-180000">
              <a:lnSpc>
                <a:spcPct val="145000"/>
              </a:lnSpc>
              <a:buClr>
                <a:schemeClr val="tx2"/>
              </a:buClr>
              <a:buSzPct val="120000"/>
              <a:buFont typeface="Wingdings" pitchFamily="2" charset="2"/>
              <a:buChar char="§"/>
              <a:defRPr sz="1500"/>
            </a:lvl1pPr>
            <a:lvl2pPr marL="360000" indent="-180000">
              <a:lnSpc>
                <a:spcPct val="145000"/>
              </a:lnSpc>
              <a:buClr>
                <a:schemeClr val="tx2"/>
              </a:buClr>
              <a:buSzPct val="120000"/>
              <a:buFont typeface="Wingdings" pitchFamily="2" charset="2"/>
              <a:buChar char="§"/>
              <a:defRPr sz="1500"/>
            </a:lvl2pPr>
            <a:lvl3pPr marL="540000" indent="-180000">
              <a:lnSpc>
                <a:spcPct val="145000"/>
              </a:lnSpc>
              <a:buClr>
                <a:schemeClr val="tx2"/>
              </a:buClr>
              <a:buSzPct val="120000"/>
              <a:buFont typeface="Wingdings" pitchFamily="2" charset="2"/>
              <a:buChar char="§"/>
              <a:defRPr sz="1500"/>
            </a:lvl3pPr>
            <a:lvl4pPr marL="720000" indent="-180000">
              <a:lnSpc>
                <a:spcPct val="145000"/>
              </a:lnSpc>
              <a:buClr>
                <a:schemeClr val="tx2"/>
              </a:buClr>
              <a:buSzPct val="120000"/>
              <a:buFont typeface="Wingdings" pitchFamily="2" charset="2"/>
              <a:buChar char="§"/>
              <a:defRPr sz="1500"/>
            </a:lvl4pPr>
            <a:lvl5pPr marL="900000" indent="-180000">
              <a:lnSpc>
                <a:spcPct val="145000"/>
              </a:lnSpc>
              <a:buClr>
                <a:schemeClr val="tx2"/>
              </a:buClr>
              <a:buSzPct val="120000"/>
              <a:buFont typeface="Wingdings" pitchFamily="2" charset="2"/>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12</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Opsomming groot</a:t>
            </a:r>
          </a:p>
        </p:txBody>
      </p:sp>
    </p:spTree>
    <p:extLst>
      <p:ext uri="{BB962C8B-B14F-4D97-AF65-F5344CB8AC3E}">
        <p14:creationId xmlns:p14="http://schemas.microsoft.com/office/powerpoint/2010/main" val="539253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B3B6BD16-5C20-1B49-A547-552A60BCE8E4}"/>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680FDEE3-2FCD-274F-ADB8-AFF5A8441C0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00000"/>
            <a:ext cx="5040000" cy="756000"/>
          </a:xfrm>
        </p:spPr>
        <p:txBody>
          <a:bodyPr/>
          <a:lstStyle>
            <a:lvl1pPr>
              <a:defRPr sz="2800">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0" indent="0">
              <a:lnSpc>
                <a:spcPct val="110000"/>
              </a:lnSpc>
              <a:buClr>
                <a:schemeClr val="tx2"/>
              </a:buClr>
              <a:buSzPct val="120000"/>
              <a:buFontTx/>
              <a:buNone/>
              <a:defRPr sz="1500"/>
            </a:lvl1pPr>
            <a:lvl2pPr marL="0" indent="0">
              <a:lnSpc>
                <a:spcPct val="110000"/>
              </a:lnSpc>
              <a:buClr>
                <a:schemeClr val="tx2"/>
              </a:buClr>
              <a:buSzPct val="120000"/>
              <a:buFontTx/>
              <a:buNone/>
              <a:defRPr sz="1500"/>
            </a:lvl2pPr>
            <a:lvl3pPr marL="0" indent="0">
              <a:lnSpc>
                <a:spcPct val="110000"/>
              </a:lnSpc>
              <a:buClr>
                <a:schemeClr val="tx2"/>
              </a:buClr>
              <a:buSzPct val="120000"/>
              <a:buFontTx/>
              <a:buNone/>
              <a:defRPr sz="1500"/>
            </a:lvl3pPr>
            <a:lvl4pPr marL="0" indent="0">
              <a:lnSpc>
                <a:spcPct val="110000"/>
              </a:lnSpc>
              <a:buClr>
                <a:schemeClr val="tx2"/>
              </a:buClr>
              <a:buSzPct val="120000"/>
              <a:buFontTx/>
              <a:buNone/>
              <a:defRPr sz="1500"/>
            </a:lvl4pPr>
            <a:lvl5pPr marL="0" indent="0">
              <a:lnSpc>
                <a:spcPct val="110000"/>
              </a:lnSpc>
              <a:buClr>
                <a:schemeClr val="tx2"/>
              </a:buClr>
              <a:buSzPct val="120000"/>
              <a:buFontTx/>
              <a:buNone/>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13</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tekst</a:t>
            </a:r>
          </a:p>
        </p:txBody>
      </p:sp>
    </p:spTree>
    <p:extLst>
      <p:ext uri="{BB962C8B-B14F-4D97-AF65-F5344CB8AC3E}">
        <p14:creationId xmlns:p14="http://schemas.microsoft.com/office/powerpoint/2010/main" val="263965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met portret">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CFF3F914-51C1-2546-865F-1A5849D710C5}"/>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2482529" y="3312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2482529" y="3060000"/>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9</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 met portret</a:t>
            </a:r>
          </a:p>
        </p:txBody>
      </p:sp>
      <p:sp>
        <p:nvSpPr>
          <p:cNvPr id="20" name="Title 1">
            <a:extLst>
              <a:ext uri="{FF2B5EF4-FFF2-40B4-BE49-F238E27FC236}">
                <a16:creationId xmlns:a16="http://schemas.microsoft.com/office/drawing/2014/main" id="{BE620AB3-86E9-CA4D-B07D-26D1CC25806E}"/>
              </a:ext>
            </a:extLst>
          </p:cNvPr>
          <p:cNvSpPr>
            <a:spLocks noGrp="1"/>
          </p:cNvSpPr>
          <p:nvPr>
            <p:ph type="title" hasCustomPrompt="1"/>
          </p:nvPr>
        </p:nvSpPr>
        <p:spPr>
          <a:xfrm>
            <a:off x="1223998" y="108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21" name="Picture Placeholder 2">
            <a:extLst>
              <a:ext uri="{FF2B5EF4-FFF2-40B4-BE49-F238E27FC236}">
                <a16:creationId xmlns:a16="http://schemas.microsoft.com/office/drawing/2014/main" id="{B6B0E9EB-5661-EC48-A311-FEFE6BD9A22C}"/>
              </a:ext>
            </a:extLst>
          </p:cNvPr>
          <p:cNvSpPr>
            <a:spLocks noGrp="1"/>
          </p:cNvSpPr>
          <p:nvPr>
            <p:ph type="pic" idx="17" hasCustomPrompt="1"/>
          </p:nvPr>
        </p:nvSpPr>
        <p:spPr>
          <a:xfrm>
            <a:off x="1224000" y="2736000"/>
            <a:ext cx="1044000" cy="1044000"/>
          </a:xfrm>
          <a:prstGeom prst="roundRect">
            <a:avLst>
              <a:gd name="adj" fmla="val 4414"/>
            </a:avLst>
          </a:prstGeom>
          <a:solidFill>
            <a:schemeClr val="bg1">
              <a:lumMod val="85000"/>
            </a:schemeClr>
          </a:solidFill>
          <a:ln w="12700">
            <a:solidFill>
              <a:schemeClr val="bg1"/>
            </a:solidFill>
          </a:ln>
        </p:spPr>
        <p:txBody>
          <a:bodyPr lIns="0" tIns="144000" rIns="0" anchor="t"/>
          <a:lstStyle>
            <a:lvl1pPr marL="0" indent="0" algn="ctr">
              <a:lnSpc>
                <a:spcPct val="110000"/>
              </a:lnSpc>
              <a:spcBef>
                <a:spcPts val="0"/>
              </a:spcBef>
              <a:buNone/>
              <a:defRPr sz="1200" u="none">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Portret</a:t>
            </a:r>
            <a:endParaRPr lang="en-US"/>
          </a:p>
        </p:txBody>
      </p:sp>
    </p:spTree>
    <p:extLst>
      <p:ext uri="{BB962C8B-B14F-4D97-AF65-F5344CB8AC3E}">
        <p14:creationId xmlns:p14="http://schemas.microsoft.com/office/powerpoint/2010/main" val="5583843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el en 2 kolommen opsomm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72DD20B9-C130-A744-8B74-8C71C0B6AAC6}"/>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29DB5AB0-A217-504A-AAB1-A33FB9BFF4A8}"/>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Content Placeholder 2">
            <a:extLst>
              <a:ext uri="{FF2B5EF4-FFF2-40B4-BE49-F238E27FC236}">
                <a16:creationId xmlns:a16="http://schemas.microsoft.com/office/drawing/2014/main" id="{CD694C26-B5A3-7743-BD60-B42F35B1A2E0}"/>
              </a:ext>
            </a:extLst>
          </p:cNvPr>
          <p:cNvSpPr>
            <a:spLocks noGrp="1"/>
          </p:cNvSpPr>
          <p:nvPr>
            <p:ph idx="13"/>
          </p:nvPr>
        </p:nvSpPr>
        <p:spPr>
          <a:xfrm>
            <a:off x="457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14</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 opsomming</a:t>
            </a:r>
          </a:p>
        </p:txBody>
      </p:sp>
    </p:spTree>
    <p:extLst>
      <p:ext uri="{BB962C8B-B14F-4D97-AF65-F5344CB8AC3E}">
        <p14:creationId xmlns:p14="http://schemas.microsoft.com/office/powerpoint/2010/main" val="12390995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 en 2 kolomm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2965ADB-8E1B-C94A-A295-12028F4804E7}"/>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7825449E-9719-4941-8C96-E5004CA065FC}"/>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15</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a:t>
            </a:r>
          </a:p>
        </p:txBody>
      </p:sp>
      <p:sp>
        <p:nvSpPr>
          <p:cNvPr id="10" name="Content Placeholder 2">
            <a:extLst>
              <a:ext uri="{FF2B5EF4-FFF2-40B4-BE49-F238E27FC236}">
                <a16:creationId xmlns:a16="http://schemas.microsoft.com/office/drawing/2014/main" id="{85565227-6D12-B248-8FD1-A4FD0D92CA0E}"/>
              </a:ext>
            </a:extLst>
          </p:cNvPr>
          <p:cNvSpPr>
            <a:spLocks noGrp="1"/>
          </p:cNvSpPr>
          <p:nvPr>
            <p:ph idx="14"/>
          </p:nvPr>
        </p:nvSpPr>
        <p:spPr>
          <a:xfrm>
            <a:off x="457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6496290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el, tekst en afbeelding klein">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60CBACF5-858C-2A4B-B873-CE40E8AFE98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23FEA570-855D-684C-8513-C9222BACE31B}"/>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16</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 klein</a:t>
            </a:r>
          </a:p>
        </p:txBody>
      </p:sp>
      <p:sp>
        <p:nvSpPr>
          <p:cNvPr id="12" name="Picture Placeholder 2">
            <a:extLst>
              <a:ext uri="{FF2B5EF4-FFF2-40B4-BE49-F238E27FC236}">
                <a16:creationId xmlns:a16="http://schemas.microsoft.com/office/drawing/2014/main" id="{796B92F2-6C26-3D4E-817D-10E1E805A017}"/>
              </a:ext>
            </a:extLst>
          </p:cNvPr>
          <p:cNvSpPr>
            <a:spLocks noGrp="1"/>
          </p:cNvSpPr>
          <p:nvPr>
            <p:ph type="pic" idx="13" hasCustomPrompt="1"/>
          </p:nvPr>
        </p:nvSpPr>
        <p:spPr>
          <a:xfrm>
            <a:off x="4572000" y="1835998"/>
            <a:ext cx="3384000" cy="2520001"/>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9209933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el, opsomming en afbeeldin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17</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opsomming en afbeelding</a:t>
            </a:r>
          </a:p>
        </p:txBody>
      </p:sp>
      <p:sp>
        <p:nvSpPr>
          <p:cNvPr id="10" name="Content Placeholder 2">
            <a:extLst>
              <a:ext uri="{FF2B5EF4-FFF2-40B4-BE49-F238E27FC236}">
                <a16:creationId xmlns:a16="http://schemas.microsoft.com/office/drawing/2014/main" id="{D673A3D4-F7E4-6148-88B4-8F94C2E00E1B}"/>
              </a:ext>
            </a:extLst>
          </p:cNvPr>
          <p:cNvSpPr>
            <a:spLocks noGrp="1"/>
          </p:cNvSpPr>
          <p:nvPr>
            <p:ph idx="14"/>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3823100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18</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a:t>
            </a:r>
          </a:p>
        </p:txBody>
      </p:sp>
      <p:sp>
        <p:nvSpPr>
          <p:cNvPr id="10" name="Content Placeholder 2">
            <a:extLst>
              <a:ext uri="{FF2B5EF4-FFF2-40B4-BE49-F238E27FC236}">
                <a16:creationId xmlns:a16="http://schemas.microsoft.com/office/drawing/2014/main" id="{7A8C0FE0-1E28-3A4D-B36F-E273331F561F}"/>
              </a:ext>
            </a:extLst>
          </p:cNvPr>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256344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25999"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Picture Placeholder 2">
            <a:extLst>
              <a:ext uri="{FF2B5EF4-FFF2-40B4-BE49-F238E27FC236}">
                <a16:creationId xmlns:a16="http://schemas.microsoft.com/office/drawing/2014/main" id="{1313C103-24D3-E74A-B88D-58CCF68E89E9}"/>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19</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Twee afbeeldingen</a:t>
            </a:r>
          </a:p>
        </p:txBody>
      </p:sp>
    </p:spTree>
    <p:extLst>
      <p:ext uri="{BB962C8B-B14F-4D97-AF65-F5344CB8AC3E}">
        <p14:creationId xmlns:p14="http://schemas.microsoft.com/office/powerpoint/2010/main" val="30140702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695DDD70-72BF-AD42-805B-123A8B1F0903}"/>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a:extLst>
              <a:ext uri="{FF2B5EF4-FFF2-40B4-BE49-F238E27FC236}">
                <a16:creationId xmlns:a16="http://schemas.microsoft.com/office/drawing/2014/main" id="{A4D0D503-DE03-0A48-984D-244382411D21}"/>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cture Placeholder 2">
            <a:extLst>
              <a:ext uri="{FF2B5EF4-FFF2-40B4-BE49-F238E27FC236}">
                <a16:creationId xmlns:a16="http://schemas.microsoft.com/office/drawing/2014/main" id="{F688B119-73CB-5E4E-9615-36172FA53B4A}"/>
              </a:ext>
            </a:extLst>
          </p:cNvPr>
          <p:cNvSpPr>
            <a:spLocks noGrp="1"/>
          </p:cNvSpPr>
          <p:nvPr>
            <p:ph type="pic" idx="23" hasCustomPrompt="1"/>
          </p:nvPr>
        </p:nvSpPr>
        <p:spPr>
          <a:xfrm>
            <a:off x="4392000"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9" name="Picture Placeholder 2">
            <a:extLst>
              <a:ext uri="{FF2B5EF4-FFF2-40B4-BE49-F238E27FC236}">
                <a16:creationId xmlns:a16="http://schemas.microsoft.com/office/drawing/2014/main" id="{D56B543B-4586-E946-84C7-9E2B00E78D12}"/>
              </a:ext>
            </a:extLst>
          </p:cNvPr>
          <p:cNvSpPr>
            <a:spLocks noGrp="1"/>
          </p:cNvSpPr>
          <p:nvPr>
            <p:ph type="pic" idx="21" hasCustomPrompt="1"/>
          </p:nvPr>
        </p:nvSpPr>
        <p:spPr>
          <a:xfrm>
            <a:off x="1007706"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0" name="Picture Placeholder 2">
            <a:extLst>
              <a:ext uri="{FF2B5EF4-FFF2-40B4-BE49-F238E27FC236}">
                <a16:creationId xmlns:a16="http://schemas.microsoft.com/office/drawing/2014/main" id="{1FFB1D8E-463D-0B45-A084-D1D96840302E}"/>
              </a:ext>
            </a:extLst>
          </p:cNvPr>
          <p:cNvSpPr>
            <a:spLocks noGrp="1"/>
          </p:cNvSpPr>
          <p:nvPr>
            <p:ph type="pic" idx="22" hasCustomPrompt="1"/>
          </p:nvPr>
        </p:nvSpPr>
        <p:spPr>
          <a:xfrm>
            <a:off x="4392000"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20</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Vier afbeeldingen</a:t>
            </a:r>
          </a:p>
        </p:txBody>
      </p:sp>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007706"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3" name="Text Placeholder 3">
            <a:extLst>
              <a:ext uri="{FF2B5EF4-FFF2-40B4-BE49-F238E27FC236}">
                <a16:creationId xmlns:a16="http://schemas.microsoft.com/office/drawing/2014/main" id="{58E07A08-5E87-AF44-A18B-E7DF8E753865}"/>
              </a:ext>
            </a:extLst>
          </p:cNvPr>
          <p:cNvSpPr>
            <a:spLocks noGrp="1"/>
          </p:cNvSpPr>
          <p:nvPr>
            <p:ph type="body" sz="half" idx="2" hasCustomPrompt="1"/>
          </p:nvPr>
        </p:nvSpPr>
        <p:spPr>
          <a:xfrm>
            <a:off x="1007706"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4" name="Text Placeholder 3">
            <a:extLst>
              <a:ext uri="{FF2B5EF4-FFF2-40B4-BE49-F238E27FC236}">
                <a16:creationId xmlns:a16="http://schemas.microsoft.com/office/drawing/2014/main" id="{99B51F93-1870-D34F-9B66-934BC7890A81}"/>
              </a:ext>
            </a:extLst>
          </p:cNvPr>
          <p:cNvSpPr>
            <a:spLocks noGrp="1"/>
          </p:cNvSpPr>
          <p:nvPr>
            <p:ph type="body" sz="half" idx="16" hasCustomPrompt="1"/>
          </p:nvPr>
        </p:nvSpPr>
        <p:spPr>
          <a:xfrm>
            <a:off x="4392000"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7" name="Text Placeholder 3">
            <a:extLst>
              <a:ext uri="{FF2B5EF4-FFF2-40B4-BE49-F238E27FC236}">
                <a16:creationId xmlns:a16="http://schemas.microsoft.com/office/drawing/2014/main" id="{9A1F04E6-E949-FB4B-A5EE-A33996BD1416}"/>
              </a:ext>
            </a:extLst>
          </p:cNvPr>
          <p:cNvSpPr>
            <a:spLocks noGrp="1"/>
          </p:cNvSpPr>
          <p:nvPr>
            <p:ph type="body" sz="half" idx="19" hasCustomPrompt="1"/>
          </p:nvPr>
        </p:nvSpPr>
        <p:spPr>
          <a:xfrm>
            <a:off x="1007706"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8" name="Text Placeholder 3">
            <a:extLst>
              <a:ext uri="{FF2B5EF4-FFF2-40B4-BE49-F238E27FC236}">
                <a16:creationId xmlns:a16="http://schemas.microsoft.com/office/drawing/2014/main" id="{06DC1050-ADA4-4349-A305-6789F2673E34}"/>
              </a:ext>
            </a:extLst>
          </p:cNvPr>
          <p:cNvSpPr>
            <a:spLocks noGrp="1"/>
          </p:cNvSpPr>
          <p:nvPr>
            <p:ph type="body" sz="half" idx="20" hasCustomPrompt="1"/>
          </p:nvPr>
        </p:nvSpPr>
        <p:spPr>
          <a:xfrm>
            <a:off x="4392000"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Tree>
    <p:extLst>
      <p:ext uri="{BB962C8B-B14F-4D97-AF65-F5344CB8AC3E}">
        <p14:creationId xmlns:p14="http://schemas.microsoft.com/office/powerpoint/2010/main" val="33894146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Zeven punten">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84DCA4D3-C296-AD4A-B029-532FA11E607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Afgeronde rechthoek 28">
            <a:extLst>
              <a:ext uri="{FF2B5EF4-FFF2-40B4-BE49-F238E27FC236}">
                <a16:creationId xmlns:a16="http://schemas.microsoft.com/office/drawing/2014/main" id="{BD4334BB-446B-014C-9DCF-11A770970BAC}"/>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Zeven punten</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260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8"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9"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0"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1"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2"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9"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235351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0"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1"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2"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3"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4"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5" name="Text Placeholder 3">
            <a:extLst>
              <a:ext uri="{FF2B5EF4-FFF2-40B4-BE49-F238E27FC236}">
                <a16:creationId xmlns:a16="http://schemas.microsoft.com/office/drawing/2014/main" id="{25CAC697-F2BC-DA43-987F-CA7CF61EB534}"/>
              </a:ext>
            </a:extLst>
          </p:cNvPr>
          <p:cNvSpPr>
            <a:spLocks noGrp="1"/>
          </p:cNvSpPr>
          <p:nvPr>
            <p:ph type="body" sz="half" idx="24"/>
          </p:nvPr>
        </p:nvSpPr>
        <p:spPr>
          <a:xfrm>
            <a:off x="612000" y="3456446"/>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6" name="Text Placeholder 3">
            <a:extLst>
              <a:ext uri="{FF2B5EF4-FFF2-40B4-BE49-F238E27FC236}">
                <a16:creationId xmlns:a16="http://schemas.microsoft.com/office/drawing/2014/main" id="{8A52DE74-A40C-8D47-97AF-3264E58DA6B4}"/>
              </a:ext>
            </a:extLst>
          </p:cNvPr>
          <p:cNvSpPr>
            <a:spLocks noGrp="1"/>
          </p:cNvSpPr>
          <p:nvPr>
            <p:ph type="body" sz="half" idx="25" hasCustomPrompt="1"/>
          </p:nvPr>
        </p:nvSpPr>
        <p:spPr>
          <a:xfrm>
            <a:off x="431999" y="3096446"/>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7" name="Tekstvak 26">
            <a:extLst>
              <a:ext uri="{FF2B5EF4-FFF2-40B4-BE49-F238E27FC236}">
                <a16:creationId xmlns:a16="http://schemas.microsoft.com/office/drawing/2014/main" id="{F46C03BF-C7E0-9249-BE85-97BA4DC68FC2}"/>
              </a:ext>
            </a:extLst>
          </p:cNvPr>
          <p:cNvSpPr txBox="1"/>
          <p:nvPr userDrawn="1"/>
        </p:nvSpPr>
        <p:spPr>
          <a:xfrm>
            <a:off x="3733014" y="3601039"/>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4218977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Zes punten">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5F3C563B-A325-5B45-983D-74489EF7FCA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Afgeronde rechthoek 19">
            <a:extLst>
              <a:ext uri="{FF2B5EF4-FFF2-40B4-BE49-F238E27FC236}">
                <a16:creationId xmlns:a16="http://schemas.microsoft.com/office/drawing/2014/main" id="{E545AD96-E3B9-B547-AA5F-E0E11D2E5AC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21B</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Zes punten</a:t>
            </a:r>
          </a:p>
        </p:txBody>
      </p:sp>
      <p:sp>
        <p:nvSpPr>
          <p:cNvPr id="28"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87199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9"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1187291"/>
            <a:ext cx="2520000" cy="638980"/>
          </a:xfrm>
        </p:spPr>
        <p:txBody>
          <a:bodyPr anchor="b"/>
          <a:lstStyle>
            <a:lvl1pPr marL="180000" indent="-180000">
              <a:buClr>
                <a:schemeClr val="tx2"/>
              </a:buClr>
              <a:buSzPct val="120000"/>
              <a:buFont typeface="Wingdings" pitchFamily="2" charset="2"/>
              <a:buChar char="§"/>
              <a:defRPr sz="180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0"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1"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2"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3"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4"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330107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5"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6"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7"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8"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9"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Tree>
    <p:extLst>
      <p:ext uri="{BB962C8B-B14F-4D97-AF65-F5344CB8AC3E}">
        <p14:creationId xmlns:p14="http://schemas.microsoft.com/office/powerpoint/2010/main" val="41599441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456D9556-A6F8-1F43-A576-F6E5F5C2105C}"/>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fgeronde rechthoek 16">
            <a:extLst>
              <a:ext uri="{FF2B5EF4-FFF2-40B4-BE49-F238E27FC236}">
                <a16:creationId xmlns:a16="http://schemas.microsoft.com/office/drawing/2014/main" id="{F7CF64EA-8B1A-B749-8690-290B3C75AB8F}"/>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 Placeholder 3">
            <a:extLst>
              <a:ext uri="{FF2B5EF4-FFF2-40B4-BE49-F238E27FC236}">
                <a16:creationId xmlns:a16="http://schemas.microsoft.com/office/drawing/2014/main" id="{95AEB7F9-01BD-ED4B-9917-B7266ADE1C7C}"/>
              </a:ext>
            </a:extLst>
          </p:cNvPr>
          <p:cNvSpPr>
            <a:spLocks noGrp="1"/>
          </p:cNvSpPr>
          <p:nvPr>
            <p:ph type="body" sz="half" idx="27" hasCustomPrompt="1"/>
          </p:nvPr>
        </p:nvSpPr>
        <p:spPr>
          <a:xfrm>
            <a:off x="58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A054DD4E-6FAB-CF45-8B17-F6359386C3F2}"/>
              </a:ext>
            </a:extLst>
          </p:cNvPr>
          <p:cNvSpPr>
            <a:spLocks noGrp="1"/>
          </p:cNvSpPr>
          <p:nvPr>
            <p:ph type="body" sz="half" idx="23" hasCustomPrompt="1"/>
          </p:nvPr>
        </p:nvSpPr>
        <p:spPr>
          <a:xfrm>
            <a:off x="4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6" name="Text Placeholder 3">
            <a:extLst>
              <a:ext uri="{FF2B5EF4-FFF2-40B4-BE49-F238E27FC236}">
                <a16:creationId xmlns:a16="http://schemas.microsoft.com/office/drawing/2014/main" id="{EEC4EA55-452D-FC4F-9ABB-9E020DAA0E85}"/>
              </a:ext>
            </a:extLst>
          </p:cNvPr>
          <p:cNvSpPr>
            <a:spLocks noGrp="1"/>
          </p:cNvSpPr>
          <p:nvPr>
            <p:ph type="body" sz="half" idx="25" hasCustomPrompt="1"/>
          </p:nvPr>
        </p:nvSpPr>
        <p:spPr>
          <a:xfrm>
            <a:off x="31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22</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Cijfers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431998" y="792000"/>
            <a:ext cx="5040000" cy="576000"/>
          </a:xfrm>
        </p:spPr>
        <p:txBody>
          <a:bodyPr anchor="b"/>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3" name="Text Placeholder 3">
            <a:extLst>
              <a:ext uri="{FF2B5EF4-FFF2-40B4-BE49-F238E27FC236}">
                <a16:creationId xmlns:a16="http://schemas.microsoft.com/office/drawing/2014/main" id="{9F04D490-B2F1-634B-BEA6-E82C2D66DCF5}"/>
              </a:ext>
            </a:extLst>
          </p:cNvPr>
          <p:cNvSpPr>
            <a:spLocks noGrp="1"/>
          </p:cNvSpPr>
          <p:nvPr>
            <p:ph type="body" sz="half" idx="18"/>
          </p:nvPr>
        </p:nvSpPr>
        <p:spPr>
          <a:xfrm>
            <a:off x="432000" y="3775501"/>
            <a:ext cx="2418778" cy="699247"/>
          </a:xfrm>
        </p:spPr>
        <p:txBody>
          <a:bodyPr/>
          <a:lstStyle>
            <a:lvl1pPr marL="0" indent="0">
              <a:buNone/>
              <a:defRPr sz="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5" name="Text Placeholder 3">
            <a:extLst>
              <a:ext uri="{FF2B5EF4-FFF2-40B4-BE49-F238E27FC236}">
                <a16:creationId xmlns:a16="http://schemas.microsoft.com/office/drawing/2014/main" id="{7B7EB418-5DD6-CF4D-85FE-5E94CBB49321}"/>
              </a:ext>
            </a:extLst>
          </p:cNvPr>
          <p:cNvSpPr>
            <a:spLocks noGrp="1"/>
          </p:cNvSpPr>
          <p:nvPr>
            <p:ph type="body" sz="half" idx="20" hasCustomPrompt="1"/>
          </p:nvPr>
        </p:nvSpPr>
        <p:spPr>
          <a:xfrm>
            <a:off x="4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5" name="Text Placeholder 3">
            <a:extLst>
              <a:ext uri="{FF2B5EF4-FFF2-40B4-BE49-F238E27FC236}">
                <a16:creationId xmlns:a16="http://schemas.microsoft.com/office/drawing/2014/main" id="{382C00E3-5E0D-1F47-A530-DBC4BFCDF0D6}"/>
              </a:ext>
            </a:extLst>
          </p:cNvPr>
          <p:cNvSpPr>
            <a:spLocks noGrp="1"/>
          </p:cNvSpPr>
          <p:nvPr>
            <p:ph type="body" sz="half" idx="24" hasCustomPrompt="1"/>
          </p:nvPr>
        </p:nvSpPr>
        <p:spPr>
          <a:xfrm>
            <a:off x="31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7" name="Text Placeholder 3">
            <a:extLst>
              <a:ext uri="{FF2B5EF4-FFF2-40B4-BE49-F238E27FC236}">
                <a16:creationId xmlns:a16="http://schemas.microsoft.com/office/drawing/2014/main" id="{81004335-26A6-104D-94F5-4B50878FA1D5}"/>
              </a:ext>
            </a:extLst>
          </p:cNvPr>
          <p:cNvSpPr>
            <a:spLocks noGrp="1"/>
          </p:cNvSpPr>
          <p:nvPr>
            <p:ph type="body" sz="half" idx="26" hasCustomPrompt="1"/>
          </p:nvPr>
        </p:nvSpPr>
        <p:spPr>
          <a:xfrm>
            <a:off x="58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77582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kleur">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3F5C89F-24F7-B942-AB36-5604F41293C3}"/>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0224429C-D4FE-354F-AEB9-0BCF4FB878EE}"/>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10</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Intro kleur</a:t>
            </a:r>
          </a:p>
        </p:txBody>
      </p:sp>
    </p:spTree>
    <p:extLst>
      <p:ext uri="{BB962C8B-B14F-4D97-AF65-F5344CB8AC3E}">
        <p14:creationId xmlns:p14="http://schemas.microsoft.com/office/powerpoint/2010/main" val="23170273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8CCAE9D9-0F3E-204C-8DFF-A258DFBF6A38}"/>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a:extLst>
              <a:ext uri="{FF2B5EF4-FFF2-40B4-BE49-F238E27FC236}">
                <a16:creationId xmlns:a16="http://schemas.microsoft.com/office/drawing/2014/main" id="{4394A0F8-C09E-934B-B0F8-2629E2150A5D}"/>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23</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Partners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hasCustomPrompt="1"/>
          </p:nvPr>
        </p:nvSpPr>
        <p:spPr>
          <a:xfrm>
            <a:off x="792000" y="684000"/>
            <a:ext cx="7308000" cy="468000"/>
          </a:xfrm>
        </p:spPr>
        <p:txBody>
          <a:bodyPr/>
          <a:lstStyle>
            <a:lvl1pPr marL="0" indent="0">
              <a:buNone/>
              <a:defRPr sz="24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7113798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andachtsgebieden">
    <p:bg>
      <p:bgPr>
        <a:solidFill>
          <a:schemeClr val="bg1"/>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64C58854-00BC-994C-BEAE-40F2B819AAFE}"/>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468000" y="432000"/>
            <a:ext cx="5040000" cy="432000"/>
          </a:xfrm>
        </p:spPr>
        <p:txBody>
          <a:bodyPr anchor="t" anchorCtr="0"/>
          <a:lstStyle>
            <a:lvl1pPr>
              <a:defRPr sz="3000">
                <a:solidFill>
                  <a:schemeClr val="bg1"/>
                </a:solidFill>
              </a:defRPr>
            </a:lvl1pPr>
          </a:lstStyle>
          <a:p>
            <a:r>
              <a:rPr lang="nl-NL"/>
              <a:t>Klik om de titel te bewerken</a:t>
            </a:r>
            <a:endParaRPr lang="en-US"/>
          </a:p>
        </p:txBody>
      </p:sp>
      <p:sp>
        <p:nvSpPr>
          <p:cNvPr id="4" name="Text Placeholder 3"/>
          <p:cNvSpPr>
            <a:spLocks noGrp="1"/>
          </p:cNvSpPr>
          <p:nvPr>
            <p:ph type="body" sz="half" idx="2" hasCustomPrompt="1"/>
          </p:nvPr>
        </p:nvSpPr>
        <p:spPr>
          <a:xfrm>
            <a:off x="467999" y="864000"/>
            <a:ext cx="2376000" cy="252000"/>
          </a:xfrm>
        </p:spPr>
        <p:txBody>
          <a:bodyPr/>
          <a:lstStyle>
            <a:lvl1pPr marL="0" indent="0">
              <a:buNone/>
              <a:defRPr sz="1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5" name="Date Placeholder 4"/>
          <p:cNvSpPr>
            <a:spLocks noGrp="1"/>
          </p:cNvSpPr>
          <p:nvPr>
            <p:ph type="dt" sz="half" idx="10"/>
          </p:nvPr>
        </p:nvSpPr>
        <p:spPr/>
        <p:txBody>
          <a:bodyPr/>
          <a:lstStyle>
            <a:lvl1pPr>
              <a:defRPr>
                <a:solidFill>
                  <a:schemeClr val="bg1"/>
                </a:solidFill>
              </a:defRPr>
            </a:lvl1pPr>
          </a:lstStyle>
          <a:p>
            <a:r>
              <a:rPr lang="nl-NL"/>
              <a:t>Intro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 Placeholder 3">
            <a:extLst>
              <a:ext uri="{FF2B5EF4-FFF2-40B4-BE49-F238E27FC236}">
                <a16:creationId xmlns:a16="http://schemas.microsoft.com/office/drawing/2014/main" id="{8F64AB1E-07DB-D44A-AB80-EFD749B2D3A2}"/>
              </a:ext>
            </a:extLst>
          </p:cNvPr>
          <p:cNvSpPr>
            <a:spLocks noGrp="1"/>
          </p:cNvSpPr>
          <p:nvPr>
            <p:ph type="body" sz="half" idx="13" hasCustomPrompt="1"/>
          </p:nvPr>
        </p:nvSpPr>
        <p:spPr>
          <a:xfrm>
            <a:off x="4821447" y="2284809"/>
            <a:ext cx="1655999" cy="1173824"/>
          </a:xfrm>
          <a:custGeom>
            <a:avLst/>
            <a:gdLst>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4320 w 1655999"/>
              <a:gd name="connsiteY6" fmla="*/ 1085712 h 1085712"/>
              <a:gd name="connsiteX7" fmla="*/ 0 w 1655999"/>
              <a:gd name="connsiteY7" fmla="*/ 1061392 h 1085712"/>
              <a:gd name="connsiteX8" fmla="*/ 0 w 1655999"/>
              <a:gd name="connsiteY8"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89220 w 1655999"/>
              <a:gd name="connsiteY6" fmla="*/ 1084924 h 1085712"/>
              <a:gd name="connsiteX7" fmla="*/ 24320 w 1655999"/>
              <a:gd name="connsiteY7" fmla="*/ 1085712 h 1085712"/>
              <a:gd name="connsiteX8" fmla="*/ 0 w 1655999"/>
              <a:gd name="connsiteY8" fmla="*/ 1061392 h 1085712"/>
              <a:gd name="connsiteX9" fmla="*/ 0 w 1655999"/>
              <a:gd name="connsiteY9"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89220 w 1655999"/>
              <a:gd name="connsiteY7" fmla="*/ 1084924 h 1085712"/>
              <a:gd name="connsiteX8" fmla="*/ 24320 w 1655999"/>
              <a:gd name="connsiteY8" fmla="*/ 1085712 h 1085712"/>
              <a:gd name="connsiteX9" fmla="*/ 0 w 1655999"/>
              <a:gd name="connsiteY9" fmla="*/ 1061392 h 1085712"/>
              <a:gd name="connsiteX10" fmla="*/ 0 w 1655999"/>
              <a:gd name="connsiteY10"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156953 w 1655999"/>
              <a:gd name="connsiteY7" fmla="*/ 1084924 h 1085712"/>
              <a:gd name="connsiteX8" fmla="*/ 89220 w 1655999"/>
              <a:gd name="connsiteY8" fmla="*/ 1084924 h 1085712"/>
              <a:gd name="connsiteX9" fmla="*/ 24320 w 1655999"/>
              <a:gd name="connsiteY9" fmla="*/ 1085712 h 1085712"/>
              <a:gd name="connsiteX10" fmla="*/ 0 w 1655999"/>
              <a:gd name="connsiteY10" fmla="*/ 1061392 h 1085712"/>
              <a:gd name="connsiteX11" fmla="*/ 0 w 1655999"/>
              <a:gd name="connsiteY11" fmla="*/ 24320 h 1085712"/>
              <a:gd name="connsiteX0" fmla="*/ 0 w 1655999"/>
              <a:gd name="connsiteY0" fmla="*/ 24320 h 1173824"/>
              <a:gd name="connsiteX1" fmla="*/ 24320 w 1655999"/>
              <a:gd name="connsiteY1" fmla="*/ 0 h 1173824"/>
              <a:gd name="connsiteX2" fmla="*/ 1631679 w 1655999"/>
              <a:gd name="connsiteY2" fmla="*/ 0 h 1173824"/>
              <a:gd name="connsiteX3" fmla="*/ 1655999 w 1655999"/>
              <a:gd name="connsiteY3" fmla="*/ 24320 h 1173824"/>
              <a:gd name="connsiteX4" fmla="*/ 1655999 w 1655999"/>
              <a:gd name="connsiteY4" fmla="*/ 1061392 h 1173824"/>
              <a:gd name="connsiteX5" fmla="*/ 1631679 w 1655999"/>
              <a:gd name="connsiteY5" fmla="*/ 1085712 h 1173824"/>
              <a:gd name="connsiteX6" fmla="*/ 237386 w 1655999"/>
              <a:gd name="connsiteY6" fmla="*/ 1084924 h 1173824"/>
              <a:gd name="connsiteX7" fmla="*/ 165420 w 1655999"/>
              <a:gd name="connsiteY7" fmla="*/ 1173824 h 1173824"/>
              <a:gd name="connsiteX8" fmla="*/ 89220 w 1655999"/>
              <a:gd name="connsiteY8" fmla="*/ 1084924 h 1173824"/>
              <a:gd name="connsiteX9" fmla="*/ 24320 w 1655999"/>
              <a:gd name="connsiteY9" fmla="*/ 1085712 h 1173824"/>
              <a:gd name="connsiteX10" fmla="*/ 0 w 1655999"/>
              <a:gd name="connsiteY10" fmla="*/ 1061392 h 1173824"/>
              <a:gd name="connsiteX11" fmla="*/ 0 w 1655999"/>
              <a:gd name="connsiteY11" fmla="*/ 24320 h 117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5999" h="1173824">
                <a:moveTo>
                  <a:pt x="0" y="24320"/>
                </a:moveTo>
                <a:cubicBezTo>
                  <a:pt x="0" y="10888"/>
                  <a:pt x="10888" y="0"/>
                  <a:pt x="24320" y="0"/>
                </a:cubicBezTo>
                <a:lnTo>
                  <a:pt x="1631679" y="0"/>
                </a:lnTo>
                <a:cubicBezTo>
                  <a:pt x="1645111" y="0"/>
                  <a:pt x="1655999" y="10888"/>
                  <a:pt x="1655999" y="24320"/>
                </a:cubicBezTo>
                <a:lnTo>
                  <a:pt x="1655999" y="1061392"/>
                </a:lnTo>
                <a:cubicBezTo>
                  <a:pt x="1655999" y="1074824"/>
                  <a:pt x="1645111" y="1085712"/>
                  <a:pt x="1631679" y="1085712"/>
                </a:cubicBezTo>
                <a:lnTo>
                  <a:pt x="237386" y="1084924"/>
                </a:lnTo>
                <a:lnTo>
                  <a:pt x="165420" y="1173824"/>
                </a:lnTo>
                <a:lnTo>
                  <a:pt x="89220" y="1084924"/>
                </a:lnTo>
                <a:lnTo>
                  <a:pt x="24320" y="1085712"/>
                </a:lnTo>
                <a:cubicBezTo>
                  <a:pt x="10888" y="1085712"/>
                  <a:pt x="0" y="1074824"/>
                  <a:pt x="0" y="1061392"/>
                </a:cubicBezTo>
                <a:lnTo>
                  <a:pt x="0" y="24320"/>
                </a:lnTo>
                <a:close/>
              </a:path>
            </a:pathLst>
          </a:custGeom>
          <a:solidFill>
            <a:schemeClr val="bg1"/>
          </a:solidFill>
        </p:spPr>
        <p:txBody>
          <a:bodyPr lIns="144000" tIns="144000" rIns="144000" bIns="72000"/>
          <a:lstStyle>
            <a:lvl1pPr marL="0" indent="0">
              <a:buNone/>
              <a:defRPr sz="115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 Placeholder 3">
            <a:extLst>
              <a:ext uri="{FF2B5EF4-FFF2-40B4-BE49-F238E27FC236}">
                <a16:creationId xmlns:a16="http://schemas.microsoft.com/office/drawing/2014/main" id="{8906A490-9406-6448-AAA1-D8DF390FB8AB}"/>
              </a:ext>
            </a:extLst>
          </p:cNvPr>
          <p:cNvSpPr>
            <a:spLocks noGrp="1"/>
          </p:cNvSpPr>
          <p:nvPr>
            <p:ph type="body" sz="half" idx="14"/>
          </p:nvPr>
        </p:nvSpPr>
        <p:spPr>
          <a:xfrm>
            <a:off x="467999" y="1260000"/>
            <a:ext cx="2376000" cy="180000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E48AD726-8336-5E4F-922B-D4BC3B05B24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24</a:t>
            </a:r>
          </a:p>
        </p:txBody>
      </p:sp>
      <p:sp>
        <p:nvSpPr>
          <p:cNvPr id="12" name="TextBox 5">
            <a:extLst>
              <a:ext uri="{FF2B5EF4-FFF2-40B4-BE49-F238E27FC236}">
                <a16:creationId xmlns:a16="http://schemas.microsoft.com/office/drawing/2014/main" id="{584F9D91-4A78-984F-A503-54EC059DB1B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Aandachtsgebieden</a:t>
            </a:r>
          </a:p>
        </p:txBody>
      </p:sp>
    </p:spTree>
    <p:extLst>
      <p:ext uri="{BB962C8B-B14F-4D97-AF65-F5344CB8AC3E}">
        <p14:creationId xmlns:p14="http://schemas.microsoft.com/office/powerpoint/2010/main" val="14395499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chemeClr val="bg1"/>
                </a:solidFill>
              </a:defRPr>
            </a:lvl1pPr>
          </a:lstStyle>
          <a:p>
            <a:r>
              <a:rPr lang="nl-NL"/>
              <a:t>Intro</a:t>
            </a:r>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25</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Kaart Nederland</a:t>
            </a:r>
          </a:p>
        </p:txBody>
      </p:sp>
      <p:pic>
        <p:nvPicPr>
          <p:cNvPr id="8" name="Afbeelding 7" descr="Afbeelding met tekst&#10;&#10;Automatisch gegenereerde beschrijving">
            <a:extLst>
              <a:ext uri="{FF2B5EF4-FFF2-40B4-BE49-F238E27FC236}">
                <a16:creationId xmlns:a16="http://schemas.microsoft.com/office/drawing/2014/main" id="{07AAB5A4-A8C9-0A46-A221-49AD544DC3D5}"/>
              </a:ext>
            </a:extLst>
          </p:cNvPr>
          <p:cNvPicPr>
            <a:picLocks noChangeAspect="1"/>
          </p:cNvPicPr>
          <p:nvPr userDrawn="1"/>
        </p:nvPicPr>
        <p:blipFill>
          <a:blip r:embed="rId2"/>
          <a:stretch>
            <a:fillRect/>
          </a:stretch>
        </p:blipFill>
        <p:spPr>
          <a:xfrm>
            <a:off x="3886517" y="308335"/>
            <a:ext cx="3820569" cy="4530035"/>
          </a:xfrm>
          <a:prstGeom prst="rect">
            <a:avLst/>
          </a:prstGeom>
        </p:spPr>
      </p:pic>
      <p:sp>
        <p:nvSpPr>
          <p:cNvPr id="12" name="Text Placeholder 3">
            <a:extLst>
              <a:ext uri="{FF2B5EF4-FFF2-40B4-BE49-F238E27FC236}">
                <a16:creationId xmlns:a16="http://schemas.microsoft.com/office/drawing/2014/main" id="{F52FEDE7-1C11-9148-B668-53DC70782DC1}"/>
              </a:ext>
            </a:extLst>
          </p:cNvPr>
          <p:cNvSpPr>
            <a:spLocks noGrp="1"/>
          </p:cNvSpPr>
          <p:nvPr>
            <p:ph type="body" sz="half" idx="23" hasCustomPrompt="1"/>
          </p:nvPr>
        </p:nvSpPr>
        <p:spPr>
          <a:xfrm>
            <a:off x="791999"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5" name="Text Placeholder 3">
            <a:extLst>
              <a:ext uri="{FF2B5EF4-FFF2-40B4-BE49-F238E27FC236}">
                <a16:creationId xmlns:a16="http://schemas.microsoft.com/office/drawing/2014/main" id="{E9215692-A1C8-BA43-A411-5DDAFBB5B3C5}"/>
              </a:ext>
            </a:extLst>
          </p:cNvPr>
          <p:cNvSpPr>
            <a:spLocks noGrp="1"/>
          </p:cNvSpPr>
          <p:nvPr>
            <p:ph type="body" sz="half" idx="26" hasCustomPrompt="1"/>
          </p:nvPr>
        </p:nvSpPr>
        <p:spPr>
          <a:xfrm>
            <a:off x="1404000"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6" name="Text Placeholder 3">
            <a:extLst>
              <a:ext uri="{FF2B5EF4-FFF2-40B4-BE49-F238E27FC236}">
                <a16:creationId xmlns:a16="http://schemas.microsoft.com/office/drawing/2014/main" id="{43E87543-AEAC-9E44-8A7B-0E6328447009}"/>
              </a:ext>
            </a:extLst>
          </p:cNvPr>
          <p:cNvSpPr>
            <a:spLocks noGrp="1"/>
          </p:cNvSpPr>
          <p:nvPr>
            <p:ph type="body" sz="half" idx="27" hasCustomPrompt="1"/>
          </p:nvPr>
        </p:nvSpPr>
        <p:spPr>
          <a:xfrm>
            <a:off x="2016603"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7" name="Text Placeholder 3">
            <a:extLst>
              <a:ext uri="{FF2B5EF4-FFF2-40B4-BE49-F238E27FC236}">
                <a16:creationId xmlns:a16="http://schemas.microsoft.com/office/drawing/2014/main" id="{80C87BCD-B25C-6E4F-B6D5-0D8D8F98E842}"/>
              </a:ext>
            </a:extLst>
          </p:cNvPr>
          <p:cNvSpPr>
            <a:spLocks noGrp="1"/>
          </p:cNvSpPr>
          <p:nvPr>
            <p:ph type="body" sz="half" idx="2" hasCustomPrompt="1"/>
          </p:nvPr>
        </p:nvSpPr>
        <p:spPr>
          <a:xfrm>
            <a:off x="792000" y="113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792000" y="257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9" name="Text Placeholder 3">
            <a:extLst>
              <a:ext uri="{FF2B5EF4-FFF2-40B4-BE49-F238E27FC236}">
                <a16:creationId xmlns:a16="http://schemas.microsoft.com/office/drawing/2014/main" id="{9351C5D2-8150-004A-856D-A237926DB830}"/>
              </a:ext>
            </a:extLst>
          </p:cNvPr>
          <p:cNvSpPr>
            <a:spLocks noGrp="1"/>
          </p:cNvSpPr>
          <p:nvPr>
            <p:ph type="body" sz="half" idx="29" hasCustomPrompt="1"/>
          </p:nvPr>
        </p:nvSpPr>
        <p:spPr>
          <a:xfrm>
            <a:off x="791999"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p:cNvSpPr>
          <p:nvPr>
            <p:ph type="body" sz="half" idx="30" hasCustomPrompt="1"/>
          </p:nvPr>
        </p:nvSpPr>
        <p:spPr>
          <a:xfrm>
            <a:off x="1404000"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p:cNvSpPr>
          <p:nvPr>
            <p:ph type="body" sz="half" idx="31" hasCustomPrompt="1"/>
          </p:nvPr>
        </p:nvSpPr>
        <p:spPr>
          <a:xfrm>
            <a:off x="2016603"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3" name="Graphic 9">
            <a:extLst>
              <a:ext uri="{FF2B5EF4-FFF2-40B4-BE49-F238E27FC236}">
                <a16:creationId xmlns:a16="http://schemas.microsoft.com/office/drawing/2014/main" id="{FA006F7D-D8A6-4445-AA30-3C2E5B3CDCF4}"/>
              </a:ext>
            </a:extLst>
          </p:cNvPr>
          <p:cNvSpPr>
            <a:spLocks noChangeAspect="1"/>
          </p:cNvSpPr>
          <p:nvPr userDrawn="1"/>
        </p:nvSpPr>
        <p:spPr>
          <a:xfrm>
            <a:off x="4745130" y="29880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4" name="Graphic 9">
            <a:extLst>
              <a:ext uri="{FF2B5EF4-FFF2-40B4-BE49-F238E27FC236}">
                <a16:creationId xmlns:a16="http://schemas.microsoft.com/office/drawing/2014/main" id="{1A5640A9-FD69-154A-828D-1F6C024507ED}"/>
              </a:ext>
            </a:extLst>
          </p:cNvPr>
          <p:cNvSpPr>
            <a:spLocks noChangeAspect="1"/>
          </p:cNvSpPr>
          <p:nvPr userDrawn="1"/>
        </p:nvSpPr>
        <p:spPr>
          <a:xfrm>
            <a:off x="4988970" y="26171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5" name="Graphic 9">
            <a:extLst>
              <a:ext uri="{FF2B5EF4-FFF2-40B4-BE49-F238E27FC236}">
                <a16:creationId xmlns:a16="http://schemas.microsoft.com/office/drawing/2014/main" id="{F2D808AF-C28C-5849-8921-6C8D087C0404}"/>
              </a:ext>
            </a:extLst>
          </p:cNvPr>
          <p:cNvSpPr>
            <a:spLocks noChangeAspect="1"/>
          </p:cNvSpPr>
          <p:nvPr userDrawn="1"/>
        </p:nvSpPr>
        <p:spPr>
          <a:xfrm>
            <a:off x="5185566" y="29051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6" name="Graphic 9">
            <a:extLst>
              <a:ext uri="{FF2B5EF4-FFF2-40B4-BE49-F238E27FC236}">
                <a16:creationId xmlns:a16="http://schemas.microsoft.com/office/drawing/2014/main" id="{2CE87FEA-B6F8-F440-9536-C39345883649}"/>
              </a:ext>
            </a:extLst>
          </p:cNvPr>
          <p:cNvSpPr>
            <a:spLocks noChangeAspect="1"/>
          </p:cNvSpPr>
          <p:nvPr userDrawn="1"/>
        </p:nvSpPr>
        <p:spPr>
          <a:xfrm>
            <a:off x="4495194" y="389732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7" name="Graphic 9">
            <a:extLst>
              <a:ext uri="{FF2B5EF4-FFF2-40B4-BE49-F238E27FC236}">
                <a16:creationId xmlns:a16="http://schemas.microsoft.com/office/drawing/2014/main" id="{7D76BCEE-ED37-914F-B3CA-3F794BB46694}"/>
              </a:ext>
            </a:extLst>
          </p:cNvPr>
          <p:cNvSpPr>
            <a:spLocks noChangeAspect="1"/>
          </p:cNvSpPr>
          <p:nvPr userDrawn="1"/>
        </p:nvSpPr>
        <p:spPr>
          <a:xfrm>
            <a:off x="4897530" y="34446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8" name="Graphic 9">
            <a:extLst>
              <a:ext uri="{FF2B5EF4-FFF2-40B4-BE49-F238E27FC236}">
                <a16:creationId xmlns:a16="http://schemas.microsoft.com/office/drawing/2014/main" id="{F374B6E2-642F-D04D-9EE3-D0EAF08B2A2F}"/>
              </a:ext>
            </a:extLst>
          </p:cNvPr>
          <p:cNvSpPr>
            <a:spLocks noChangeAspect="1"/>
          </p:cNvSpPr>
          <p:nvPr userDrawn="1"/>
        </p:nvSpPr>
        <p:spPr>
          <a:xfrm>
            <a:off x="5912514" y="29600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9" name="Graphic 9">
            <a:extLst>
              <a:ext uri="{FF2B5EF4-FFF2-40B4-BE49-F238E27FC236}">
                <a16:creationId xmlns:a16="http://schemas.microsoft.com/office/drawing/2014/main" id="{56839578-C0D7-F24F-97D6-18D0E50BB33C}"/>
              </a:ext>
            </a:extLst>
          </p:cNvPr>
          <p:cNvSpPr>
            <a:spLocks noChangeAspect="1"/>
          </p:cNvSpPr>
          <p:nvPr userDrawn="1"/>
        </p:nvSpPr>
        <p:spPr>
          <a:xfrm>
            <a:off x="6205122" y="26354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0" name="Graphic 9">
            <a:extLst>
              <a:ext uri="{FF2B5EF4-FFF2-40B4-BE49-F238E27FC236}">
                <a16:creationId xmlns:a16="http://schemas.microsoft.com/office/drawing/2014/main" id="{954A6BD5-A0DC-2149-985D-C552C9ED53C8}"/>
              </a:ext>
            </a:extLst>
          </p:cNvPr>
          <p:cNvSpPr>
            <a:spLocks noChangeAspect="1"/>
          </p:cNvSpPr>
          <p:nvPr userDrawn="1"/>
        </p:nvSpPr>
        <p:spPr>
          <a:xfrm>
            <a:off x="6593742" y="25943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1" name="Graphic 9">
            <a:extLst>
              <a:ext uri="{FF2B5EF4-FFF2-40B4-BE49-F238E27FC236}">
                <a16:creationId xmlns:a16="http://schemas.microsoft.com/office/drawing/2014/main" id="{37B6DA20-A2D3-5A4F-94CD-35E8B3E87FA4}"/>
              </a:ext>
            </a:extLst>
          </p:cNvPr>
          <p:cNvSpPr>
            <a:spLocks noChangeAspect="1"/>
          </p:cNvSpPr>
          <p:nvPr userDrawn="1"/>
        </p:nvSpPr>
        <p:spPr>
          <a:xfrm>
            <a:off x="6913782" y="28640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2" name="Graphic 9">
            <a:extLst>
              <a:ext uri="{FF2B5EF4-FFF2-40B4-BE49-F238E27FC236}">
                <a16:creationId xmlns:a16="http://schemas.microsoft.com/office/drawing/2014/main" id="{36E43AAA-BFA4-CA4A-BBB4-E419FFFC26B8}"/>
              </a:ext>
            </a:extLst>
          </p:cNvPr>
          <p:cNvSpPr>
            <a:spLocks noChangeAspect="1"/>
          </p:cNvSpPr>
          <p:nvPr userDrawn="1"/>
        </p:nvSpPr>
        <p:spPr>
          <a:xfrm>
            <a:off x="6525162" y="37052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3" name="Graphic 9">
            <a:extLst>
              <a:ext uri="{FF2B5EF4-FFF2-40B4-BE49-F238E27FC236}">
                <a16:creationId xmlns:a16="http://schemas.microsoft.com/office/drawing/2014/main" id="{1FB7EDCE-B319-8149-BF89-2191489EAFF5}"/>
              </a:ext>
            </a:extLst>
          </p:cNvPr>
          <p:cNvSpPr>
            <a:spLocks noChangeAspect="1"/>
          </p:cNvSpPr>
          <p:nvPr userDrawn="1"/>
        </p:nvSpPr>
        <p:spPr>
          <a:xfrm>
            <a:off x="6429150" y="40664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4" name="Graphic 9">
            <a:extLst>
              <a:ext uri="{FF2B5EF4-FFF2-40B4-BE49-F238E27FC236}">
                <a16:creationId xmlns:a16="http://schemas.microsoft.com/office/drawing/2014/main" id="{280948F1-9423-FF41-89D0-2FAA934F3F36}"/>
              </a:ext>
            </a:extLst>
          </p:cNvPr>
          <p:cNvSpPr>
            <a:spLocks noChangeAspect="1"/>
          </p:cNvSpPr>
          <p:nvPr userDrawn="1"/>
        </p:nvSpPr>
        <p:spPr>
          <a:xfrm>
            <a:off x="6081678" y="32801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5" name="Graphic 9">
            <a:extLst>
              <a:ext uri="{FF2B5EF4-FFF2-40B4-BE49-F238E27FC236}">
                <a16:creationId xmlns:a16="http://schemas.microsoft.com/office/drawing/2014/main" id="{8B7CFBE0-BA8F-B543-A468-5695C7A10AFB}"/>
              </a:ext>
            </a:extLst>
          </p:cNvPr>
          <p:cNvSpPr>
            <a:spLocks noChangeAspect="1"/>
          </p:cNvSpPr>
          <p:nvPr userDrawn="1"/>
        </p:nvSpPr>
        <p:spPr>
          <a:xfrm>
            <a:off x="6054246" y="205023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6" name="Graphic 9">
            <a:extLst>
              <a:ext uri="{FF2B5EF4-FFF2-40B4-BE49-F238E27FC236}">
                <a16:creationId xmlns:a16="http://schemas.microsoft.com/office/drawing/2014/main" id="{9F3F6EEC-3089-2F4D-B5CF-F96048493539}"/>
              </a:ext>
            </a:extLst>
          </p:cNvPr>
          <p:cNvSpPr>
            <a:spLocks noChangeAspect="1"/>
          </p:cNvSpPr>
          <p:nvPr userDrawn="1"/>
        </p:nvSpPr>
        <p:spPr>
          <a:xfrm>
            <a:off x="6269130" y="16524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7" name="Graphic 9">
            <a:extLst>
              <a:ext uri="{FF2B5EF4-FFF2-40B4-BE49-F238E27FC236}">
                <a16:creationId xmlns:a16="http://schemas.microsoft.com/office/drawing/2014/main" id="{A3B5C1BF-AD7E-0A43-9CF8-080EF76D118F}"/>
              </a:ext>
            </a:extLst>
          </p:cNvPr>
          <p:cNvSpPr>
            <a:spLocks noChangeAspect="1"/>
          </p:cNvSpPr>
          <p:nvPr userDrawn="1"/>
        </p:nvSpPr>
        <p:spPr>
          <a:xfrm>
            <a:off x="6890922" y="19039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8" name="Graphic 9">
            <a:extLst>
              <a:ext uri="{FF2B5EF4-FFF2-40B4-BE49-F238E27FC236}">
                <a16:creationId xmlns:a16="http://schemas.microsoft.com/office/drawing/2014/main" id="{F01DF44F-8A55-2047-B754-09A98BC9BFF4}"/>
              </a:ext>
            </a:extLst>
          </p:cNvPr>
          <p:cNvSpPr>
            <a:spLocks noChangeAspect="1"/>
          </p:cNvSpPr>
          <p:nvPr userDrawn="1"/>
        </p:nvSpPr>
        <p:spPr>
          <a:xfrm>
            <a:off x="7069230" y="23474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9" name="Graphic 9">
            <a:extLst>
              <a:ext uri="{FF2B5EF4-FFF2-40B4-BE49-F238E27FC236}">
                <a16:creationId xmlns:a16="http://schemas.microsoft.com/office/drawing/2014/main" id="{4C868CAF-6741-DF47-9EA8-F3D86E825AB2}"/>
              </a:ext>
            </a:extLst>
          </p:cNvPr>
          <p:cNvSpPr>
            <a:spLocks noChangeAspect="1"/>
          </p:cNvSpPr>
          <p:nvPr userDrawn="1"/>
        </p:nvSpPr>
        <p:spPr>
          <a:xfrm>
            <a:off x="7220106"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0" name="Graphic 9">
            <a:extLst>
              <a:ext uri="{FF2B5EF4-FFF2-40B4-BE49-F238E27FC236}">
                <a16:creationId xmlns:a16="http://schemas.microsoft.com/office/drawing/2014/main" id="{770773C7-62D6-BE4C-8306-46CC6D349A00}"/>
              </a:ext>
            </a:extLst>
          </p:cNvPr>
          <p:cNvSpPr>
            <a:spLocks noChangeAspect="1"/>
          </p:cNvSpPr>
          <p:nvPr userDrawn="1"/>
        </p:nvSpPr>
        <p:spPr>
          <a:xfrm>
            <a:off x="7055514" y="11815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1" name="Graphic 9">
            <a:extLst>
              <a:ext uri="{FF2B5EF4-FFF2-40B4-BE49-F238E27FC236}">
                <a16:creationId xmlns:a16="http://schemas.microsoft.com/office/drawing/2014/main" id="{207A8F87-CCDC-964E-A74C-B56AF1A35599}"/>
              </a:ext>
            </a:extLst>
          </p:cNvPr>
          <p:cNvSpPr>
            <a:spLocks noChangeAspect="1"/>
          </p:cNvSpPr>
          <p:nvPr userDrawn="1"/>
        </p:nvSpPr>
        <p:spPr>
          <a:xfrm>
            <a:off x="7398414" y="84322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2" name="Graphic 9">
            <a:extLst>
              <a:ext uri="{FF2B5EF4-FFF2-40B4-BE49-F238E27FC236}">
                <a16:creationId xmlns:a16="http://schemas.microsoft.com/office/drawing/2014/main" id="{82FB99D6-F2F8-6A43-AD9E-C8EBF17F330E}"/>
              </a:ext>
            </a:extLst>
          </p:cNvPr>
          <p:cNvSpPr>
            <a:spLocks noChangeAspect="1"/>
          </p:cNvSpPr>
          <p:nvPr userDrawn="1"/>
        </p:nvSpPr>
        <p:spPr>
          <a:xfrm>
            <a:off x="6913782" y="6329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3" name="Graphic 9">
            <a:extLst>
              <a:ext uri="{FF2B5EF4-FFF2-40B4-BE49-F238E27FC236}">
                <a16:creationId xmlns:a16="http://schemas.microsoft.com/office/drawing/2014/main" id="{B1AE6C8B-53CB-9A42-8CEB-30E457F428C1}"/>
              </a:ext>
            </a:extLst>
          </p:cNvPr>
          <p:cNvSpPr>
            <a:spLocks noChangeAspect="1"/>
          </p:cNvSpPr>
          <p:nvPr userDrawn="1"/>
        </p:nvSpPr>
        <p:spPr>
          <a:xfrm>
            <a:off x="6429150" y="68320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4" name="Graphic 9">
            <a:extLst>
              <a:ext uri="{FF2B5EF4-FFF2-40B4-BE49-F238E27FC236}">
                <a16:creationId xmlns:a16="http://schemas.microsoft.com/office/drawing/2014/main" id="{AA3EE15D-ECE4-9643-AAB1-B25E538A51CC}"/>
              </a:ext>
            </a:extLst>
          </p:cNvPr>
          <p:cNvSpPr>
            <a:spLocks noChangeAspect="1"/>
          </p:cNvSpPr>
          <p:nvPr userDrawn="1"/>
        </p:nvSpPr>
        <p:spPr>
          <a:xfrm>
            <a:off x="6465726" y="12318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5" name="Graphic 9">
            <a:extLst>
              <a:ext uri="{FF2B5EF4-FFF2-40B4-BE49-F238E27FC236}">
                <a16:creationId xmlns:a16="http://schemas.microsoft.com/office/drawing/2014/main" id="{1291FA48-6676-E846-8DAB-BCDCD7E419D0}"/>
              </a:ext>
            </a:extLst>
          </p:cNvPr>
          <p:cNvSpPr>
            <a:spLocks noChangeAspect="1"/>
          </p:cNvSpPr>
          <p:nvPr userDrawn="1"/>
        </p:nvSpPr>
        <p:spPr>
          <a:xfrm>
            <a:off x="6077106" y="10809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6" name="Graphic 9">
            <a:extLst>
              <a:ext uri="{FF2B5EF4-FFF2-40B4-BE49-F238E27FC236}">
                <a16:creationId xmlns:a16="http://schemas.microsoft.com/office/drawing/2014/main" id="{25F04766-856B-E442-87C4-296F007AABCE}"/>
              </a:ext>
            </a:extLst>
          </p:cNvPr>
          <p:cNvSpPr>
            <a:spLocks noChangeAspect="1"/>
          </p:cNvSpPr>
          <p:nvPr userDrawn="1"/>
        </p:nvSpPr>
        <p:spPr>
          <a:xfrm>
            <a:off x="4582062" y="10032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7" name="Graphic 9">
            <a:extLst>
              <a:ext uri="{FF2B5EF4-FFF2-40B4-BE49-F238E27FC236}">
                <a16:creationId xmlns:a16="http://schemas.microsoft.com/office/drawing/2014/main" id="{742BC324-1089-1F4B-A745-82619500F1D3}"/>
              </a:ext>
            </a:extLst>
          </p:cNvPr>
          <p:cNvSpPr>
            <a:spLocks noChangeAspect="1"/>
          </p:cNvSpPr>
          <p:nvPr userDrawn="1"/>
        </p:nvSpPr>
        <p:spPr>
          <a:xfrm>
            <a:off x="5409594"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8" name="Graphic 9">
            <a:extLst>
              <a:ext uri="{FF2B5EF4-FFF2-40B4-BE49-F238E27FC236}">
                <a16:creationId xmlns:a16="http://schemas.microsoft.com/office/drawing/2014/main" id="{C07B37A4-5B82-AF4A-9802-13B998829685}"/>
              </a:ext>
            </a:extLst>
          </p:cNvPr>
          <p:cNvSpPr>
            <a:spLocks noChangeAspect="1"/>
          </p:cNvSpPr>
          <p:nvPr userDrawn="1"/>
        </p:nvSpPr>
        <p:spPr>
          <a:xfrm>
            <a:off x="5400450" y="19587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9" name="Graphic 9">
            <a:extLst>
              <a:ext uri="{FF2B5EF4-FFF2-40B4-BE49-F238E27FC236}">
                <a16:creationId xmlns:a16="http://schemas.microsoft.com/office/drawing/2014/main" id="{29A9C791-95C9-2942-BCEF-A89A5572A0DE}"/>
              </a:ext>
            </a:extLst>
          </p:cNvPr>
          <p:cNvSpPr>
            <a:spLocks noChangeAspect="1"/>
          </p:cNvSpPr>
          <p:nvPr userDrawn="1"/>
        </p:nvSpPr>
        <p:spPr>
          <a:xfrm>
            <a:off x="5199282" y="22468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0" name="Graphic 9">
            <a:extLst>
              <a:ext uri="{FF2B5EF4-FFF2-40B4-BE49-F238E27FC236}">
                <a16:creationId xmlns:a16="http://schemas.microsoft.com/office/drawing/2014/main" id="{EFAAE2C2-BBFF-D549-9EA7-323E7A613F9B}"/>
              </a:ext>
            </a:extLst>
          </p:cNvPr>
          <p:cNvSpPr>
            <a:spLocks noChangeAspect="1"/>
          </p:cNvSpPr>
          <p:nvPr userDrawn="1"/>
        </p:nvSpPr>
        <p:spPr>
          <a:xfrm>
            <a:off x="5601618" y="261258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1" name="Graphic 9">
            <a:extLst>
              <a:ext uri="{FF2B5EF4-FFF2-40B4-BE49-F238E27FC236}">
                <a16:creationId xmlns:a16="http://schemas.microsoft.com/office/drawing/2014/main" id="{04BE7F93-68E0-B44E-B69D-640FD6F6FA61}"/>
              </a:ext>
            </a:extLst>
          </p:cNvPr>
          <p:cNvSpPr>
            <a:spLocks noChangeAspect="1"/>
          </p:cNvSpPr>
          <p:nvPr userDrawn="1"/>
        </p:nvSpPr>
        <p:spPr>
          <a:xfrm>
            <a:off x="6346854" y="226511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2" name="Graphic 9">
            <a:extLst>
              <a:ext uri="{FF2B5EF4-FFF2-40B4-BE49-F238E27FC236}">
                <a16:creationId xmlns:a16="http://schemas.microsoft.com/office/drawing/2014/main" id="{D080159A-F3D0-BF4A-BC45-12812A8CC719}"/>
              </a:ext>
            </a:extLst>
          </p:cNvPr>
          <p:cNvSpPr>
            <a:spLocks noChangeAspect="1"/>
          </p:cNvSpPr>
          <p:nvPr userDrawn="1"/>
        </p:nvSpPr>
        <p:spPr>
          <a:xfrm>
            <a:off x="5354730" y="32389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3" name="Graphic 9">
            <a:extLst>
              <a:ext uri="{FF2B5EF4-FFF2-40B4-BE49-F238E27FC236}">
                <a16:creationId xmlns:a16="http://schemas.microsoft.com/office/drawing/2014/main" id="{C316875D-5174-344B-BC5A-0022D55E2C35}"/>
              </a:ext>
            </a:extLst>
          </p:cNvPr>
          <p:cNvSpPr>
            <a:spLocks noChangeAspect="1"/>
          </p:cNvSpPr>
          <p:nvPr userDrawn="1"/>
        </p:nvSpPr>
        <p:spPr>
          <a:xfrm>
            <a:off x="5706774" y="36092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4" name="Graphic 9">
            <a:extLst>
              <a:ext uri="{FF2B5EF4-FFF2-40B4-BE49-F238E27FC236}">
                <a16:creationId xmlns:a16="http://schemas.microsoft.com/office/drawing/2014/main" id="{3E3E4837-D96F-9E4A-B1A0-498D9D5B8483}"/>
              </a:ext>
            </a:extLst>
          </p:cNvPr>
          <p:cNvSpPr>
            <a:spLocks noChangeAspect="1"/>
          </p:cNvSpPr>
          <p:nvPr userDrawn="1"/>
        </p:nvSpPr>
        <p:spPr>
          <a:xfrm>
            <a:off x="6035958" y="37098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Tree>
    <p:extLst>
      <p:ext uri="{BB962C8B-B14F-4D97-AF65-F5344CB8AC3E}">
        <p14:creationId xmlns:p14="http://schemas.microsoft.com/office/powerpoint/2010/main" val="14575478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A0A6E8F-61F5-E842-8A47-846F178691FD}"/>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fgeronde rechthoek 7">
            <a:extLst>
              <a:ext uri="{FF2B5EF4-FFF2-40B4-BE49-F238E27FC236}">
                <a16:creationId xmlns:a16="http://schemas.microsoft.com/office/drawing/2014/main" id="{9AABC2E6-5AC2-7141-B31F-67E05B9C03AD}"/>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26</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Leeg</a:t>
            </a:r>
          </a:p>
        </p:txBody>
      </p:sp>
    </p:spTree>
    <p:extLst>
      <p:ext uri="{BB962C8B-B14F-4D97-AF65-F5344CB8AC3E}">
        <p14:creationId xmlns:p14="http://schemas.microsoft.com/office/powerpoint/2010/main" val="34563140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TextBox 4">
            <a:extLst>
              <a:ext uri="{FF2B5EF4-FFF2-40B4-BE49-F238E27FC236}">
                <a16:creationId xmlns:a16="http://schemas.microsoft.com/office/drawing/2014/main" id="{61C46E46-D1B8-6A45-81C8-5827A362970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27</a:t>
            </a:r>
          </a:p>
        </p:txBody>
      </p:sp>
      <p:sp>
        <p:nvSpPr>
          <p:cNvPr id="5" name="TextBox 5">
            <a:extLst>
              <a:ext uri="{FF2B5EF4-FFF2-40B4-BE49-F238E27FC236}">
                <a16:creationId xmlns:a16="http://schemas.microsoft.com/office/drawing/2014/main" id="{12A97824-ADFF-1F4F-B1B2-AA40F49F88A3}"/>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Alleen afbeelding</a:t>
            </a:r>
          </a:p>
        </p:txBody>
      </p:sp>
      <p:sp>
        <p:nvSpPr>
          <p:cNvPr id="6" name="Date Placeholder 3">
            <a:extLst>
              <a:ext uri="{FF2B5EF4-FFF2-40B4-BE49-F238E27FC236}">
                <a16:creationId xmlns:a16="http://schemas.microsoft.com/office/drawing/2014/main" id="{D5BD562C-3B24-5547-A894-2A6BDFBFD030}"/>
              </a:ext>
            </a:extLst>
          </p:cNvPr>
          <p:cNvSpPr>
            <a:spLocks noGrp="1"/>
          </p:cNvSpPr>
          <p:nvPr>
            <p:ph type="dt" sz="half" idx="10"/>
          </p:nvPr>
        </p:nvSpPr>
        <p:spPr>
          <a:xfrm rot="16200000">
            <a:off x="7272000" y="2466000"/>
            <a:ext cx="2984399" cy="180000"/>
          </a:xfrm>
        </p:spPr>
        <p:txBody>
          <a:bodyPr/>
          <a:lstStyle>
            <a:lvl1pPr>
              <a:defRPr>
                <a:solidFill>
                  <a:schemeClr val="bg1"/>
                </a:solidFill>
              </a:defRPr>
            </a:lvl1pPr>
          </a:lstStyle>
          <a:p>
            <a:r>
              <a:rPr lang="nl-NL"/>
              <a:t>Intro</a:t>
            </a:r>
          </a:p>
        </p:txBody>
      </p:sp>
      <p:sp>
        <p:nvSpPr>
          <p:cNvPr id="7" name="Footer Placeholder 4">
            <a:extLst>
              <a:ext uri="{FF2B5EF4-FFF2-40B4-BE49-F238E27FC236}">
                <a16:creationId xmlns:a16="http://schemas.microsoft.com/office/drawing/2014/main" id="{977142C9-6811-B946-8246-DA786B941816}"/>
              </a:ext>
            </a:extLst>
          </p:cNvPr>
          <p:cNvSpPr>
            <a:spLocks noGrp="1"/>
          </p:cNvSpPr>
          <p:nvPr>
            <p:ph type="ftr" sz="quarter" idx="11"/>
          </p:nvPr>
        </p:nvSpPr>
        <p:spPr>
          <a:xfrm>
            <a:off x="324000" y="4734000"/>
            <a:ext cx="3086100" cy="180000"/>
          </a:xfrm>
        </p:spPr>
        <p:txBody>
          <a:bodyPr/>
          <a:lstStyle>
            <a:lvl1pPr>
              <a:defRPr>
                <a:solidFill>
                  <a:schemeClr val="bg1"/>
                </a:solidFill>
              </a:defRPr>
            </a:lvl1pPr>
          </a:lstStyle>
          <a:p>
            <a:r>
              <a:rPr lang="nl-NL"/>
              <a:t>Dag 1 Kind naar Gezonder Gewicht</a:t>
            </a:r>
          </a:p>
        </p:txBody>
      </p:sp>
      <p:sp>
        <p:nvSpPr>
          <p:cNvPr id="8" name="Slide Number Placeholder 5">
            <a:extLst>
              <a:ext uri="{FF2B5EF4-FFF2-40B4-BE49-F238E27FC236}">
                <a16:creationId xmlns:a16="http://schemas.microsoft.com/office/drawing/2014/main" id="{AB6F10E3-F3BB-4344-AC26-B4A0E5A84AA6}"/>
              </a:ext>
            </a:extLst>
          </p:cNvPr>
          <p:cNvSpPr>
            <a:spLocks noGrp="1"/>
          </p:cNvSpPr>
          <p:nvPr>
            <p:ph type="sldNum" sz="quarter" idx="12"/>
          </p:nvPr>
        </p:nvSpPr>
        <p:spPr>
          <a:xfrm>
            <a:off x="8100000" y="4605687"/>
            <a:ext cx="720000" cy="288000"/>
          </a:xfrm>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4703533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eer weten">
    <p:spTree>
      <p:nvGrpSpPr>
        <p:cNvPr id="1" name=""/>
        <p:cNvGrpSpPr/>
        <p:nvPr/>
      </p:nvGrpSpPr>
      <p:grpSpPr>
        <a:xfrm>
          <a:off x="0" y="0"/>
          <a:ext cx="0" cy="0"/>
          <a:chOff x="0" y="0"/>
          <a:chExt cx="0" cy="0"/>
        </a:xfrm>
      </p:grpSpPr>
      <p:sp>
        <p:nvSpPr>
          <p:cNvPr id="14" name="Afgeronde rechthoek 13">
            <a:extLst>
              <a:ext uri="{FF2B5EF4-FFF2-40B4-BE49-F238E27FC236}">
                <a16:creationId xmlns:a16="http://schemas.microsoft.com/office/drawing/2014/main" id="{DFF7E090-3E57-744D-88C4-D226CDABB5A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28</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Meer weten</a:t>
            </a:r>
          </a:p>
        </p:txBody>
      </p:sp>
      <p:pic>
        <p:nvPicPr>
          <p:cNvPr id="8" name="Afbeelding 7" descr="Afbeelding met tekening, teken&#10;&#10;Automatisch gegenereerde beschrijving">
            <a:extLst>
              <a:ext uri="{FF2B5EF4-FFF2-40B4-BE49-F238E27FC236}">
                <a16:creationId xmlns:a16="http://schemas.microsoft.com/office/drawing/2014/main" id="{3A92CE50-3FCA-C948-A8D9-E39B7126E7DC}"/>
              </a:ext>
            </a:extLst>
          </p:cNvPr>
          <p:cNvPicPr>
            <a:picLocks noChangeAspect="1"/>
          </p:cNvPicPr>
          <p:nvPr userDrawn="1"/>
        </p:nvPicPr>
        <p:blipFill>
          <a:blip r:embed="rId2"/>
          <a:stretch>
            <a:fillRect/>
          </a:stretch>
        </p:blipFill>
        <p:spPr>
          <a:xfrm>
            <a:off x="314173" y="3900364"/>
            <a:ext cx="2772000" cy="883651"/>
          </a:xfrm>
          <a:prstGeom prst="rect">
            <a:avLst/>
          </a:prstGeom>
        </p:spPr>
      </p:pic>
      <p:sp>
        <p:nvSpPr>
          <p:cNvPr id="10" name="Tekstvak 9">
            <a:extLst>
              <a:ext uri="{FF2B5EF4-FFF2-40B4-BE49-F238E27FC236}">
                <a16:creationId xmlns:a16="http://schemas.microsoft.com/office/drawing/2014/main" id="{FC3E0E97-97C5-9D48-A56C-D6C5892658C7}"/>
              </a:ext>
            </a:extLst>
          </p:cNvPr>
          <p:cNvSpPr txBox="1"/>
          <p:nvPr userDrawn="1"/>
        </p:nvSpPr>
        <p:spPr>
          <a:xfrm>
            <a:off x="5076000" y="4105590"/>
            <a:ext cx="1800000" cy="216000"/>
          </a:xfrm>
          <a:prstGeom prst="rect">
            <a:avLst/>
          </a:prstGeom>
          <a:noFill/>
        </p:spPr>
        <p:txBody>
          <a:bodyPr wrap="square" lIns="0" tIns="0" rIns="0" bIns="0" rtlCol="0">
            <a:noAutofit/>
          </a:bodyPr>
          <a:lstStyle/>
          <a:p>
            <a:r>
              <a:rPr lang="nl-NL" sz="1500">
                <a:solidFill>
                  <a:schemeClr val="bg1"/>
                </a:solidFill>
                <a:latin typeface="+mj-lt"/>
              </a:rPr>
              <a:t>Meer weten?</a:t>
            </a:r>
          </a:p>
        </p:txBody>
      </p:sp>
      <p:sp>
        <p:nvSpPr>
          <p:cNvPr id="11" name="Tekstvak 10">
            <a:extLst>
              <a:ext uri="{FF2B5EF4-FFF2-40B4-BE49-F238E27FC236}">
                <a16:creationId xmlns:a16="http://schemas.microsoft.com/office/drawing/2014/main" id="{2ACA5814-38B7-C345-BB53-EA41E6BDCDCF}"/>
              </a:ext>
            </a:extLst>
          </p:cNvPr>
          <p:cNvSpPr txBox="1"/>
          <p:nvPr userDrawn="1"/>
        </p:nvSpPr>
        <p:spPr>
          <a:xfrm>
            <a:off x="5076000" y="4356000"/>
            <a:ext cx="1560774" cy="216000"/>
          </a:xfrm>
          <a:prstGeom prst="rect">
            <a:avLst/>
          </a:prstGeom>
          <a:noFill/>
        </p:spPr>
        <p:txBody>
          <a:bodyPr wrap="square" lIns="0" tIns="0" rIns="0" bIns="0" rtlCol="0">
            <a:noAutofit/>
          </a:bodyPr>
          <a:lstStyle/>
          <a:p>
            <a:r>
              <a:rPr lang="nl-NL" sz="1500">
                <a:solidFill>
                  <a:schemeClr val="bg1"/>
                </a:solidFill>
              </a:rPr>
              <a:t>070 219 22 65</a:t>
            </a:r>
          </a:p>
        </p:txBody>
      </p:sp>
      <p:sp>
        <p:nvSpPr>
          <p:cNvPr id="12" name="Tekstvak 11">
            <a:extLst>
              <a:ext uri="{FF2B5EF4-FFF2-40B4-BE49-F238E27FC236}">
                <a16:creationId xmlns:a16="http://schemas.microsoft.com/office/drawing/2014/main" id="{370D56CB-D6E2-6B42-8663-8C436CE9A5FB}"/>
              </a:ext>
            </a:extLst>
          </p:cNvPr>
          <p:cNvSpPr txBox="1"/>
          <p:nvPr userDrawn="1"/>
        </p:nvSpPr>
        <p:spPr>
          <a:xfrm>
            <a:off x="6732000" y="4356000"/>
            <a:ext cx="1080000" cy="216000"/>
          </a:xfrm>
          <a:prstGeom prst="rect">
            <a:avLst/>
          </a:prstGeom>
          <a:noFill/>
        </p:spPr>
        <p:txBody>
          <a:bodyPr wrap="square" lIns="0" tIns="0" rIns="0" bIns="0" rtlCol="0">
            <a:noAutofit/>
          </a:bodyPr>
          <a:lstStyle/>
          <a:p>
            <a:r>
              <a:rPr lang="nl-NL" sz="1500" noProof="1">
                <a:solidFill>
                  <a:schemeClr val="bg1"/>
                </a:solidFill>
              </a:rPr>
              <a:t>info@jogg.nl</a:t>
            </a:r>
          </a:p>
        </p:txBody>
      </p:sp>
      <p:sp>
        <p:nvSpPr>
          <p:cNvPr id="13" name="Tekstvak 12">
            <a:extLst>
              <a:ext uri="{FF2B5EF4-FFF2-40B4-BE49-F238E27FC236}">
                <a16:creationId xmlns:a16="http://schemas.microsoft.com/office/drawing/2014/main" id="{2CA49B6D-F59D-DE4B-A673-E856FBFB6C61}"/>
              </a:ext>
            </a:extLst>
          </p:cNvPr>
          <p:cNvSpPr txBox="1"/>
          <p:nvPr userDrawn="1"/>
        </p:nvSpPr>
        <p:spPr>
          <a:xfrm>
            <a:off x="8172000" y="4356000"/>
            <a:ext cx="720000" cy="216000"/>
          </a:xfrm>
          <a:prstGeom prst="rect">
            <a:avLst/>
          </a:prstGeom>
          <a:noFill/>
        </p:spPr>
        <p:txBody>
          <a:bodyPr wrap="square" lIns="0" tIns="0" rIns="0" bIns="0" rtlCol="0">
            <a:noAutofit/>
          </a:bodyPr>
          <a:lstStyle/>
          <a:p>
            <a:r>
              <a:rPr lang="nl-NL" sz="1500" noProof="1">
                <a:solidFill>
                  <a:schemeClr val="bg1"/>
                </a:solidFill>
              </a:rPr>
              <a:t>jogg.nl</a:t>
            </a:r>
          </a:p>
        </p:txBody>
      </p:sp>
    </p:spTree>
    <p:extLst>
      <p:ext uri="{BB962C8B-B14F-4D97-AF65-F5344CB8AC3E}">
        <p14:creationId xmlns:p14="http://schemas.microsoft.com/office/powerpoint/2010/main" val="29262675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9" name="Afgeronde rechthoek 8">
            <a:extLst>
              <a:ext uri="{FF2B5EF4-FFF2-40B4-BE49-F238E27FC236}">
                <a16:creationId xmlns:a16="http://schemas.microsoft.com/office/drawing/2014/main" id="{5FA57ACA-1FD8-1741-93AA-9D3DD0551530}"/>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hasCustomPrompt="1"/>
          </p:nvPr>
        </p:nvSpPr>
        <p:spPr>
          <a:xfrm>
            <a:off x="737891" y="3348000"/>
            <a:ext cx="4680000" cy="936000"/>
          </a:xfrm>
        </p:spPr>
        <p:txBody>
          <a:bodyPr anchor="b" anchorCtr="0"/>
          <a:lstStyle>
            <a:lvl1pPr algn="l">
              <a:defRPr sz="3200">
                <a:solidFill>
                  <a:schemeClr val="bg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37886" y="4392000"/>
            <a:ext cx="4680000" cy="504000"/>
          </a:xfrm>
        </p:spPr>
        <p:txBody>
          <a:bodyPr anchor="t" anchorCtr="0"/>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10" name="TextBox 4">
            <a:extLst>
              <a:ext uri="{FF2B5EF4-FFF2-40B4-BE49-F238E27FC236}">
                <a16:creationId xmlns:a16="http://schemas.microsoft.com/office/drawing/2014/main" id="{141E07AE-A519-1146-B8D6-AC794078721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a:t>
            </a:r>
          </a:p>
        </p:txBody>
      </p:sp>
      <p:sp>
        <p:nvSpPr>
          <p:cNvPr id="11" name="TextBox 5">
            <a:extLst>
              <a:ext uri="{FF2B5EF4-FFF2-40B4-BE49-F238E27FC236}">
                <a16:creationId xmlns:a16="http://schemas.microsoft.com/office/drawing/2014/main" id="{40248721-7A05-0A40-A5D8-D54A94719868}"/>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a:t>
            </a:r>
          </a:p>
        </p:txBody>
      </p:sp>
      <p:sp>
        <p:nvSpPr>
          <p:cNvPr id="12" name="Text Placeholder 3">
            <a:extLst>
              <a:ext uri="{FF2B5EF4-FFF2-40B4-BE49-F238E27FC236}">
                <a16:creationId xmlns:a16="http://schemas.microsoft.com/office/drawing/2014/main" id="{C661DE57-9DD7-614C-8C36-033EF369EC39}"/>
              </a:ext>
            </a:extLst>
          </p:cNvPr>
          <p:cNvSpPr>
            <a:spLocks noGrp="1"/>
          </p:cNvSpPr>
          <p:nvPr>
            <p:ph type="body" sz="half" idx="18" hasCustomPrompt="1"/>
          </p:nvPr>
        </p:nvSpPr>
        <p:spPr>
          <a:xfrm>
            <a:off x="6480000" y="4752001"/>
            <a:ext cx="2340000" cy="180000"/>
          </a:xfrm>
        </p:spPr>
        <p:txBody>
          <a:bodyPr/>
          <a:lstStyle>
            <a:lvl1pPr marL="0" indent="0" algn="r">
              <a:buNone/>
              <a:defRPr sz="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datum in te vullen</a:t>
            </a:r>
          </a:p>
        </p:txBody>
      </p:sp>
      <p:pic>
        <p:nvPicPr>
          <p:cNvPr id="13" name="Afbeelding 12" descr="Afbeelding met tekening, teken&#10;&#10;Automatisch gegenereerde beschrijving">
            <a:extLst>
              <a:ext uri="{FF2B5EF4-FFF2-40B4-BE49-F238E27FC236}">
                <a16:creationId xmlns:a16="http://schemas.microsoft.com/office/drawing/2014/main" id="{75303DA0-D808-2B4F-B63E-17B80D366C29}"/>
              </a:ext>
            </a:extLst>
          </p:cNvPr>
          <p:cNvPicPr>
            <a:picLocks noChangeAspect="1"/>
          </p:cNvPicPr>
          <p:nvPr userDrawn="1"/>
        </p:nvPicPr>
        <p:blipFill>
          <a:blip r:embed="rId3"/>
          <a:stretch>
            <a:fillRect/>
          </a:stretch>
        </p:blipFill>
        <p:spPr>
          <a:xfrm>
            <a:off x="383402" y="371886"/>
            <a:ext cx="2908300" cy="927100"/>
          </a:xfrm>
          <a:prstGeom prst="rect">
            <a:avLst/>
          </a:prstGeom>
        </p:spPr>
      </p:pic>
    </p:spTree>
    <p:extLst>
      <p:ext uri="{BB962C8B-B14F-4D97-AF65-F5344CB8AC3E}">
        <p14:creationId xmlns:p14="http://schemas.microsoft.com/office/powerpoint/2010/main" val="4676047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Missie">
    <p:bg>
      <p:bgPr>
        <a:solidFill>
          <a:schemeClr val="bg1"/>
        </a:solidFill>
        <a:effectLst/>
      </p:bgPr>
    </p:bg>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E951FFE6-92BB-6241-9FB5-CBA0D2853F1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3">
            <a:extLst>
              <a:ext uri="{FF2B5EF4-FFF2-40B4-BE49-F238E27FC236}">
                <a16:creationId xmlns:a16="http://schemas.microsoft.com/office/drawing/2014/main" id="{6575D874-6CF2-494C-8E82-DD873C2CB1ED}"/>
              </a:ext>
            </a:extLst>
          </p:cNvPr>
          <p:cNvSpPr>
            <a:spLocks noGrp="1"/>
          </p:cNvSpPr>
          <p:nvPr>
            <p:ph type="body" sz="half" idx="2"/>
          </p:nvPr>
        </p:nvSpPr>
        <p:spPr>
          <a:xfrm>
            <a:off x="792000" y="864000"/>
            <a:ext cx="6372000" cy="3456000"/>
          </a:xfrm>
        </p:spPr>
        <p:txBody>
          <a:bodyPr anchor="ctr"/>
          <a:lstStyle>
            <a:lvl1pPr marL="0" indent="0">
              <a:lnSpc>
                <a:spcPct val="95000"/>
              </a:lnSpc>
              <a:buNone/>
              <a:defRPr sz="3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Box 4">
            <a:extLst>
              <a:ext uri="{FF2B5EF4-FFF2-40B4-BE49-F238E27FC236}">
                <a16:creationId xmlns:a16="http://schemas.microsoft.com/office/drawing/2014/main" id="{A1226086-15B8-3F46-A9FC-31D21DB781F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a:t>
            </a:r>
          </a:p>
        </p:txBody>
      </p:sp>
      <p:sp>
        <p:nvSpPr>
          <p:cNvPr id="10" name="TextBox 5">
            <a:extLst>
              <a:ext uri="{FF2B5EF4-FFF2-40B4-BE49-F238E27FC236}">
                <a16:creationId xmlns:a16="http://schemas.microsoft.com/office/drawing/2014/main" id="{41A83461-BE8C-1B48-8F78-FC00EE31071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Missie</a:t>
            </a:r>
          </a:p>
        </p:txBody>
      </p:sp>
    </p:spTree>
    <p:extLst>
      <p:ext uri="{BB962C8B-B14F-4D97-AF65-F5344CB8AC3E}">
        <p14:creationId xmlns:p14="http://schemas.microsoft.com/office/powerpoint/2010/main" val="8312814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isi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1752DC0C-F3E3-6A43-B4F7-6CDAA3D8206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a:extLst>
              <a:ext uri="{FF2B5EF4-FFF2-40B4-BE49-F238E27FC236}">
                <a16:creationId xmlns:a16="http://schemas.microsoft.com/office/drawing/2014/main" id="{F9135838-6A56-5346-81B3-A498E1D8061E}"/>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4">
            <a:extLst>
              <a:ext uri="{FF2B5EF4-FFF2-40B4-BE49-F238E27FC236}">
                <a16:creationId xmlns:a16="http://schemas.microsoft.com/office/drawing/2014/main" id="{8EC1F11A-F832-8041-9E90-6A4DB56728DC}"/>
              </a:ext>
            </a:extLst>
          </p:cNvPr>
          <p:cNvSpPr>
            <a:spLocks noGrp="1"/>
          </p:cNvSpPr>
          <p:nvPr>
            <p:ph type="body" sz="quarter" idx="3"/>
          </p:nvPr>
        </p:nvSpPr>
        <p:spPr>
          <a:xfrm>
            <a:off x="792000" y="3672001"/>
            <a:ext cx="5040000" cy="360000"/>
          </a:xfrm>
        </p:spPr>
        <p:txBody>
          <a:bodyPr anchor="t" anchorCtr="0"/>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3</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Visie</a:t>
            </a:r>
          </a:p>
        </p:txBody>
      </p:sp>
      <p:sp>
        <p:nvSpPr>
          <p:cNvPr id="13" name="Text Placeholder 3">
            <a:extLst>
              <a:ext uri="{FF2B5EF4-FFF2-40B4-BE49-F238E27FC236}">
                <a16:creationId xmlns:a16="http://schemas.microsoft.com/office/drawing/2014/main" id="{41AFFEDE-8C67-9349-A20D-6B3D32E8F092}"/>
              </a:ext>
            </a:extLst>
          </p:cNvPr>
          <p:cNvSpPr>
            <a:spLocks noGrp="1"/>
          </p:cNvSpPr>
          <p:nvPr>
            <p:ph type="body" sz="half" idx="2"/>
          </p:nvPr>
        </p:nvSpPr>
        <p:spPr>
          <a:xfrm>
            <a:off x="792000" y="936000"/>
            <a:ext cx="5560162" cy="2664000"/>
          </a:xfrm>
        </p:spPr>
        <p:txBody>
          <a:bodyPr anchor="b"/>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6747700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4631501-240C-C946-86B1-9320A9F59383}"/>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B6A874B7-22BE-4C46-A13F-333FFBB7D449}"/>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p>
            <a:r>
              <a:rPr lang="nl-NL"/>
              <a:t>Titelstijl van model bewerken</a:t>
            </a:r>
            <a:endParaRPr lang="en-US"/>
          </a:p>
        </p:txBody>
      </p:sp>
      <p:sp>
        <p:nvSpPr>
          <p:cNvPr id="3" name="Content Placeholder 2"/>
          <p:cNvSpPr>
            <a:spLocks noGrp="1"/>
          </p:cNvSpPr>
          <p:nvPr>
            <p:ph idx="1" hasCustomPrompt="1"/>
          </p:nvPr>
        </p:nvSpPr>
        <p:spPr>
          <a:xfrm>
            <a:off x="792000" y="1836000"/>
            <a:ext cx="5040000" cy="2520000"/>
          </a:xfrm>
        </p:spPr>
        <p:txBody>
          <a:bodyPr/>
          <a:lstStyle>
            <a:lvl1pPr marL="180000" indent="-180000">
              <a:lnSpc>
                <a:spcPct val="145000"/>
              </a:lnSpc>
              <a:buClr>
                <a:schemeClr val="tx2"/>
              </a:buClr>
              <a:buSzPct val="75000"/>
              <a:buFont typeface="Apple SD Gothic Neo Regular" panose="02000300000000000000" pitchFamily="2" charset="-127"/>
              <a:buChar char="◼"/>
              <a:defRPr sz="1500"/>
            </a:lvl1pPr>
            <a:lvl2pPr marL="360000" indent="-180000">
              <a:lnSpc>
                <a:spcPct val="145000"/>
              </a:lnSpc>
              <a:buClr>
                <a:schemeClr val="tx2"/>
              </a:buClr>
              <a:buSzPct val="75000"/>
              <a:buFont typeface="Apple SD Gothic Neo Regular" panose="02000300000000000000" pitchFamily="2" charset="-127"/>
              <a:buChar char="◼"/>
              <a:defRPr sz="1500"/>
            </a:lvl2pPr>
            <a:lvl3pPr marL="540000" indent="-180000">
              <a:lnSpc>
                <a:spcPct val="145000"/>
              </a:lnSpc>
              <a:buClr>
                <a:schemeClr val="tx2"/>
              </a:buClr>
              <a:buSzPct val="75000"/>
              <a:buFont typeface="Apple SD Gothic Neo Regular" panose="02000300000000000000" pitchFamily="2" charset="-127"/>
              <a:buChar char="◼"/>
              <a:defRPr sz="1500"/>
            </a:lvl3pPr>
            <a:lvl4pPr marL="720000" indent="-180000">
              <a:lnSpc>
                <a:spcPct val="145000"/>
              </a:lnSpc>
              <a:buClr>
                <a:schemeClr val="tx2"/>
              </a:buClr>
              <a:buSzPct val="75000"/>
              <a:buFont typeface="Apple SD Gothic Neo Regular" panose="02000300000000000000" pitchFamily="2" charset="-127"/>
              <a:buChar char="◼"/>
              <a:defRPr sz="1500"/>
            </a:lvl4pPr>
            <a:lvl5pPr marL="900000" indent="-180000">
              <a:lnSpc>
                <a:spcPct val="145000"/>
              </a:lnSpc>
              <a:buClr>
                <a:schemeClr val="tx2"/>
              </a:buClr>
              <a:buSzPct val="75000"/>
              <a:buFont typeface="Apple SD Gothic Neo Regular" panose="02000300000000000000" pitchFamily="2" charset="-127"/>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4</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Inhoud</a:t>
            </a:r>
          </a:p>
        </p:txBody>
      </p:sp>
    </p:spTree>
    <p:extLst>
      <p:ext uri="{BB962C8B-B14F-4D97-AF65-F5344CB8AC3E}">
        <p14:creationId xmlns:p14="http://schemas.microsoft.com/office/powerpoint/2010/main" val="3436943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zonder 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FE39BA4-2F54-754C-BEE6-7F0C70FA2C5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D4E31256-AA0C-2E4E-ADB8-1087DE74DA6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11</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Tekst zonder titel</a:t>
            </a:r>
          </a:p>
        </p:txBody>
      </p:sp>
    </p:spTree>
    <p:extLst>
      <p:ext uri="{BB962C8B-B14F-4D97-AF65-F5344CB8AC3E}">
        <p14:creationId xmlns:p14="http://schemas.microsoft.com/office/powerpoint/2010/main" val="25128755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e 1">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12477077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ectie 2">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27077296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ectie 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E2A6A80-ED52-6F44-801D-D1A7C684DE12}"/>
              </a:ext>
            </a:extLst>
          </p:cNvPr>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27872278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ubsectie">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bg1"/>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6</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Subsectie</a:t>
            </a:r>
          </a:p>
        </p:txBody>
      </p:sp>
    </p:spTree>
    <p:extLst>
      <p:ext uri="{BB962C8B-B14F-4D97-AF65-F5344CB8AC3E}">
        <p14:creationId xmlns:p14="http://schemas.microsoft.com/office/powerpoint/2010/main" val="1726488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ub-subsectie Wit">
    <p:bg>
      <p:bgPr>
        <a:solidFill>
          <a:schemeClr val="tx2"/>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tx2"/>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7</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Sub-subsectie Wit</a:t>
            </a:r>
          </a:p>
        </p:txBody>
      </p:sp>
    </p:spTree>
    <p:extLst>
      <p:ext uri="{BB962C8B-B14F-4D97-AF65-F5344CB8AC3E}">
        <p14:creationId xmlns:p14="http://schemas.microsoft.com/office/powerpoint/2010/main" val="334749786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Afgeronde rechthoek 10">
            <a:extLst>
              <a:ext uri="{FF2B5EF4-FFF2-40B4-BE49-F238E27FC236}">
                <a16:creationId xmlns:a16="http://schemas.microsoft.com/office/drawing/2014/main" id="{32DA2C67-EE46-A245-81A1-89ACCE3C622F}"/>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6" name="Title 1">
            <a:extLst>
              <a:ext uri="{FF2B5EF4-FFF2-40B4-BE49-F238E27FC236}">
                <a16:creationId xmlns:a16="http://schemas.microsoft.com/office/drawing/2014/main" id="{FF3CB2E1-2847-A14B-88D0-6EFC748C1931}"/>
              </a:ext>
            </a:extLst>
          </p:cNvPr>
          <p:cNvSpPr>
            <a:spLocks noGrp="1"/>
          </p:cNvSpPr>
          <p:nvPr>
            <p:ph type="title" hasCustomPrompt="1"/>
          </p:nvPr>
        </p:nvSpPr>
        <p:spPr>
          <a:xfrm>
            <a:off x="1223998" y="126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1224000" y="3168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1224000" y="2909127"/>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8</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a:t>
            </a:r>
          </a:p>
        </p:txBody>
      </p:sp>
    </p:spTree>
    <p:extLst>
      <p:ext uri="{BB962C8B-B14F-4D97-AF65-F5344CB8AC3E}">
        <p14:creationId xmlns:p14="http://schemas.microsoft.com/office/powerpoint/2010/main" val="13343361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Quote met portret">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CFF3F914-51C1-2546-865F-1A5849D710C5}"/>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2482529" y="3312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2482529" y="3060000"/>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9</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 met portret</a:t>
            </a:r>
          </a:p>
        </p:txBody>
      </p:sp>
      <p:sp>
        <p:nvSpPr>
          <p:cNvPr id="20" name="Title 1">
            <a:extLst>
              <a:ext uri="{FF2B5EF4-FFF2-40B4-BE49-F238E27FC236}">
                <a16:creationId xmlns:a16="http://schemas.microsoft.com/office/drawing/2014/main" id="{BE620AB3-86E9-CA4D-B07D-26D1CC25806E}"/>
              </a:ext>
            </a:extLst>
          </p:cNvPr>
          <p:cNvSpPr>
            <a:spLocks noGrp="1"/>
          </p:cNvSpPr>
          <p:nvPr>
            <p:ph type="title" hasCustomPrompt="1"/>
          </p:nvPr>
        </p:nvSpPr>
        <p:spPr>
          <a:xfrm>
            <a:off x="1223998" y="108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21" name="Picture Placeholder 2">
            <a:extLst>
              <a:ext uri="{FF2B5EF4-FFF2-40B4-BE49-F238E27FC236}">
                <a16:creationId xmlns:a16="http://schemas.microsoft.com/office/drawing/2014/main" id="{B6B0E9EB-5661-EC48-A311-FEFE6BD9A22C}"/>
              </a:ext>
            </a:extLst>
          </p:cNvPr>
          <p:cNvSpPr>
            <a:spLocks noGrp="1"/>
          </p:cNvSpPr>
          <p:nvPr>
            <p:ph type="pic" idx="17" hasCustomPrompt="1"/>
          </p:nvPr>
        </p:nvSpPr>
        <p:spPr>
          <a:xfrm>
            <a:off x="1224000" y="2736000"/>
            <a:ext cx="1044000" cy="1044000"/>
          </a:xfrm>
          <a:prstGeom prst="roundRect">
            <a:avLst>
              <a:gd name="adj" fmla="val 4414"/>
            </a:avLst>
          </a:prstGeom>
          <a:solidFill>
            <a:schemeClr val="bg1">
              <a:lumMod val="85000"/>
            </a:schemeClr>
          </a:solidFill>
          <a:ln w="12700">
            <a:solidFill>
              <a:schemeClr val="bg1"/>
            </a:solidFill>
          </a:ln>
        </p:spPr>
        <p:txBody>
          <a:bodyPr lIns="0" tIns="144000" rIns="0" anchor="t"/>
          <a:lstStyle>
            <a:lvl1pPr marL="0" indent="0" algn="ctr">
              <a:lnSpc>
                <a:spcPct val="110000"/>
              </a:lnSpc>
              <a:spcBef>
                <a:spcPts val="0"/>
              </a:spcBef>
              <a:buNone/>
              <a:defRPr sz="1200" u="none">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Portret</a:t>
            </a:r>
            <a:endParaRPr lang="en-US"/>
          </a:p>
        </p:txBody>
      </p:sp>
    </p:spTree>
    <p:extLst>
      <p:ext uri="{BB962C8B-B14F-4D97-AF65-F5344CB8AC3E}">
        <p14:creationId xmlns:p14="http://schemas.microsoft.com/office/powerpoint/2010/main" val="21086442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ntro kleur">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D32794E-C494-004A-896A-447C5D3B35DF}"/>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00DBB8A5-E83E-3646-9FBA-449F094BBB9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10</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Intro kleur</a:t>
            </a:r>
          </a:p>
        </p:txBody>
      </p:sp>
    </p:spTree>
    <p:extLst>
      <p:ext uri="{BB962C8B-B14F-4D97-AF65-F5344CB8AC3E}">
        <p14:creationId xmlns:p14="http://schemas.microsoft.com/office/powerpoint/2010/main" val="10997780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kst zonder 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1E07E13-333B-444E-BB3E-774370018872}"/>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25D8119C-ADB2-5147-9114-EADB5F175087}"/>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11</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Tekst zonder titel</a:t>
            </a:r>
          </a:p>
        </p:txBody>
      </p:sp>
    </p:spTree>
    <p:extLst>
      <p:ext uri="{BB962C8B-B14F-4D97-AF65-F5344CB8AC3E}">
        <p14:creationId xmlns:p14="http://schemas.microsoft.com/office/powerpoint/2010/main" val="36395987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Opsomming groo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F731595-DA84-F648-9225-363F2D381DFB}"/>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019082AC-6A5C-1C4D-8A39-02345AF33796}"/>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lvl1pPr>
              <a:defRPr>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180000" indent="-180000">
              <a:lnSpc>
                <a:spcPct val="145000"/>
              </a:lnSpc>
              <a:buClr>
                <a:schemeClr val="tx2"/>
              </a:buClr>
              <a:buSzPct val="120000"/>
              <a:buFont typeface="Wingdings" pitchFamily="2" charset="2"/>
              <a:buChar char="§"/>
              <a:defRPr sz="1500"/>
            </a:lvl1pPr>
            <a:lvl2pPr marL="360000" indent="-180000">
              <a:lnSpc>
                <a:spcPct val="145000"/>
              </a:lnSpc>
              <a:buClr>
                <a:schemeClr val="tx2"/>
              </a:buClr>
              <a:buSzPct val="120000"/>
              <a:buFont typeface="Wingdings" pitchFamily="2" charset="2"/>
              <a:buChar char="§"/>
              <a:defRPr sz="1500"/>
            </a:lvl2pPr>
            <a:lvl3pPr marL="540000" indent="-180000">
              <a:lnSpc>
                <a:spcPct val="145000"/>
              </a:lnSpc>
              <a:buClr>
                <a:schemeClr val="tx2"/>
              </a:buClr>
              <a:buSzPct val="120000"/>
              <a:buFont typeface="Wingdings" pitchFamily="2" charset="2"/>
              <a:buChar char="§"/>
              <a:defRPr sz="1500"/>
            </a:lvl3pPr>
            <a:lvl4pPr marL="720000" indent="-180000">
              <a:lnSpc>
                <a:spcPct val="145000"/>
              </a:lnSpc>
              <a:buClr>
                <a:schemeClr val="tx2"/>
              </a:buClr>
              <a:buSzPct val="120000"/>
              <a:buFont typeface="Wingdings" pitchFamily="2" charset="2"/>
              <a:buChar char="§"/>
              <a:defRPr sz="1500"/>
            </a:lvl4pPr>
            <a:lvl5pPr marL="900000" indent="-180000">
              <a:lnSpc>
                <a:spcPct val="145000"/>
              </a:lnSpc>
              <a:buClr>
                <a:schemeClr val="tx2"/>
              </a:buClr>
              <a:buSzPct val="120000"/>
              <a:buFont typeface="Wingdings" pitchFamily="2" charset="2"/>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12</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Opsomming groot</a:t>
            </a:r>
          </a:p>
        </p:txBody>
      </p:sp>
    </p:spTree>
    <p:extLst>
      <p:ext uri="{BB962C8B-B14F-4D97-AF65-F5344CB8AC3E}">
        <p14:creationId xmlns:p14="http://schemas.microsoft.com/office/powerpoint/2010/main" val="315249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psomming groo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27999D88-FE75-3A49-8857-B251DD723001}"/>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71A65B35-68AB-A44F-B5C1-2B43D59208D9}"/>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lvl1pPr>
              <a:defRPr>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180000" indent="-180000">
              <a:lnSpc>
                <a:spcPct val="145000"/>
              </a:lnSpc>
              <a:buClr>
                <a:schemeClr val="tx2"/>
              </a:buClr>
              <a:buSzPct val="120000"/>
              <a:buFont typeface="Wingdings" pitchFamily="2" charset="2"/>
              <a:buChar char="§"/>
              <a:defRPr sz="1500"/>
            </a:lvl1pPr>
            <a:lvl2pPr marL="360000" indent="-180000">
              <a:lnSpc>
                <a:spcPct val="145000"/>
              </a:lnSpc>
              <a:buClr>
                <a:schemeClr val="tx2"/>
              </a:buClr>
              <a:buSzPct val="120000"/>
              <a:buFont typeface="Wingdings" pitchFamily="2" charset="2"/>
              <a:buChar char="§"/>
              <a:defRPr sz="1500"/>
            </a:lvl2pPr>
            <a:lvl3pPr marL="540000" indent="-180000">
              <a:lnSpc>
                <a:spcPct val="145000"/>
              </a:lnSpc>
              <a:buClr>
                <a:schemeClr val="tx2"/>
              </a:buClr>
              <a:buSzPct val="120000"/>
              <a:buFont typeface="Wingdings" pitchFamily="2" charset="2"/>
              <a:buChar char="§"/>
              <a:defRPr sz="1500"/>
            </a:lvl3pPr>
            <a:lvl4pPr marL="720000" indent="-180000">
              <a:lnSpc>
                <a:spcPct val="145000"/>
              </a:lnSpc>
              <a:buClr>
                <a:schemeClr val="tx2"/>
              </a:buClr>
              <a:buSzPct val="120000"/>
              <a:buFont typeface="Wingdings" pitchFamily="2" charset="2"/>
              <a:buChar char="§"/>
              <a:defRPr sz="1500"/>
            </a:lvl4pPr>
            <a:lvl5pPr marL="900000" indent="-180000">
              <a:lnSpc>
                <a:spcPct val="145000"/>
              </a:lnSpc>
              <a:buClr>
                <a:schemeClr val="tx2"/>
              </a:buClr>
              <a:buSzPct val="120000"/>
              <a:buFont typeface="Wingdings" pitchFamily="2" charset="2"/>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12</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Opsomming groot</a:t>
            </a:r>
          </a:p>
        </p:txBody>
      </p:sp>
    </p:spTree>
    <p:extLst>
      <p:ext uri="{BB962C8B-B14F-4D97-AF65-F5344CB8AC3E}">
        <p14:creationId xmlns:p14="http://schemas.microsoft.com/office/powerpoint/2010/main" val="21928625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1B5AB596-40E4-714A-9AF3-F4BCEB0D6C77}"/>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0AFFCB68-2C8F-8D44-B1D6-CBCCF1D6CFC9}"/>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00000"/>
            <a:ext cx="5040000" cy="756000"/>
          </a:xfrm>
        </p:spPr>
        <p:txBody>
          <a:bodyPr/>
          <a:lstStyle>
            <a:lvl1pPr>
              <a:defRPr sz="2800">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0" indent="0">
              <a:lnSpc>
                <a:spcPct val="110000"/>
              </a:lnSpc>
              <a:buClr>
                <a:schemeClr val="tx2"/>
              </a:buClr>
              <a:buSzPct val="120000"/>
              <a:buFontTx/>
              <a:buNone/>
              <a:defRPr sz="1500"/>
            </a:lvl1pPr>
            <a:lvl2pPr marL="0" indent="0">
              <a:lnSpc>
                <a:spcPct val="110000"/>
              </a:lnSpc>
              <a:buClr>
                <a:schemeClr val="tx2"/>
              </a:buClr>
              <a:buSzPct val="120000"/>
              <a:buFontTx/>
              <a:buNone/>
              <a:defRPr sz="1500"/>
            </a:lvl2pPr>
            <a:lvl3pPr marL="0" indent="0">
              <a:lnSpc>
                <a:spcPct val="110000"/>
              </a:lnSpc>
              <a:buClr>
                <a:schemeClr val="tx2"/>
              </a:buClr>
              <a:buSzPct val="120000"/>
              <a:buFontTx/>
              <a:buNone/>
              <a:defRPr sz="1500"/>
            </a:lvl3pPr>
            <a:lvl4pPr marL="0" indent="0">
              <a:lnSpc>
                <a:spcPct val="110000"/>
              </a:lnSpc>
              <a:buClr>
                <a:schemeClr val="tx2"/>
              </a:buClr>
              <a:buSzPct val="120000"/>
              <a:buFontTx/>
              <a:buNone/>
              <a:defRPr sz="1500"/>
            </a:lvl4pPr>
            <a:lvl5pPr marL="0" indent="0">
              <a:lnSpc>
                <a:spcPct val="110000"/>
              </a:lnSpc>
              <a:buClr>
                <a:schemeClr val="tx2"/>
              </a:buClr>
              <a:buSzPct val="120000"/>
              <a:buFontTx/>
              <a:buNone/>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13</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tekst</a:t>
            </a:r>
          </a:p>
        </p:txBody>
      </p:sp>
    </p:spTree>
    <p:extLst>
      <p:ext uri="{BB962C8B-B14F-4D97-AF65-F5344CB8AC3E}">
        <p14:creationId xmlns:p14="http://schemas.microsoft.com/office/powerpoint/2010/main" val="27076760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el en 2 kolommen opsomm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ADBB04C-AAA5-394F-A566-E1F6BCAD0CEC}"/>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30713E05-E0FB-8B44-A5ED-745B17AAB89D}"/>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Content Placeholder 2">
            <a:extLst>
              <a:ext uri="{FF2B5EF4-FFF2-40B4-BE49-F238E27FC236}">
                <a16:creationId xmlns:a16="http://schemas.microsoft.com/office/drawing/2014/main" id="{CD694C26-B5A3-7743-BD60-B42F35B1A2E0}"/>
              </a:ext>
            </a:extLst>
          </p:cNvPr>
          <p:cNvSpPr>
            <a:spLocks noGrp="1"/>
          </p:cNvSpPr>
          <p:nvPr>
            <p:ph idx="13"/>
          </p:nvPr>
        </p:nvSpPr>
        <p:spPr>
          <a:xfrm>
            <a:off x="457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14</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 opsomming</a:t>
            </a:r>
          </a:p>
        </p:txBody>
      </p:sp>
    </p:spTree>
    <p:extLst>
      <p:ext uri="{BB962C8B-B14F-4D97-AF65-F5344CB8AC3E}">
        <p14:creationId xmlns:p14="http://schemas.microsoft.com/office/powerpoint/2010/main" val="26000959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el en 2 kolomm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F042DF6-D63C-2443-8E7C-3338C5A4304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40D25E30-28AE-4443-915B-A0040513C931}"/>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15</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a:t>
            </a:r>
          </a:p>
        </p:txBody>
      </p:sp>
      <p:sp>
        <p:nvSpPr>
          <p:cNvPr id="10" name="Content Placeholder 2">
            <a:extLst>
              <a:ext uri="{FF2B5EF4-FFF2-40B4-BE49-F238E27FC236}">
                <a16:creationId xmlns:a16="http://schemas.microsoft.com/office/drawing/2014/main" id="{85565227-6D12-B248-8FD1-A4FD0D92CA0E}"/>
              </a:ext>
            </a:extLst>
          </p:cNvPr>
          <p:cNvSpPr>
            <a:spLocks noGrp="1"/>
          </p:cNvSpPr>
          <p:nvPr>
            <p:ph idx="14"/>
          </p:nvPr>
        </p:nvSpPr>
        <p:spPr>
          <a:xfrm>
            <a:off x="457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1193031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el, tekst en afbeelding klein">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2DECCDDD-B5E1-8848-A797-2CE3F176ED16}"/>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622F7E6C-DA13-8D41-B17C-9945F6257DBE}"/>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16</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 klein</a:t>
            </a:r>
          </a:p>
        </p:txBody>
      </p:sp>
      <p:sp>
        <p:nvSpPr>
          <p:cNvPr id="12" name="Picture Placeholder 2">
            <a:extLst>
              <a:ext uri="{FF2B5EF4-FFF2-40B4-BE49-F238E27FC236}">
                <a16:creationId xmlns:a16="http://schemas.microsoft.com/office/drawing/2014/main" id="{796B92F2-6C26-3D4E-817D-10E1E805A017}"/>
              </a:ext>
            </a:extLst>
          </p:cNvPr>
          <p:cNvSpPr>
            <a:spLocks noGrp="1"/>
          </p:cNvSpPr>
          <p:nvPr>
            <p:ph type="pic" idx="13" hasCustomPrompt="1"/>
          </p:nvPr>
        </p:nvSpPr>
        <p:spPr>
          <a:xfrm>
            <a:off x="4572000" y="1835998"/>
            <a:ext cx="3384000" cy="2520001"/>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1460295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el, opsomming en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486052E1-6D3C-9248-9170-66998C082E17}"/>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C9ECED4D-92B7-2645-988E-39B78341F528}"/>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17</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opsomming en afbeelding</a:t>
            </a:r>
          </a:p>
        </p:txBody>
      </p:sp>
      <p:sp>
        <p:nvSpPr>
          <p:cNvPr id="10" name="Content Placeholder 2">
            <a:extLst>
              <a:ext uri="{FF2B5EF4-FFF2-40B4-BE49-F238E27FC236}">
                <a16:creationId xmlns:a16="http://schemas.microsoft.com/office/drawing/2014/main" id="{D673A3D4-F7E4-6148-88B4-8F94C2E00E1B}"/>
              </a:ext>
            </a:extLst>
          </p:cNvPr>
          <p:cNvSpPr>
            <a:spLocks noGrp="1"/>
          </p:cNvSpPr>
          <p:nvPr>
            <p:ph idx="14"/>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476336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DE21F4E-DEA8-6045-83E9-417E8C501048}"/>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B1B31CE2-E916-5848-A4F9-AC7327538C46}"/>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18</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a:t>
            </a:r>
          </a:p>
        </p:txBody>
      </p:sp>
      <p:sp>
        <p:nvSpPr>
          <p:cNvPr id="10" name="Content Placeholder 2">
            <a:extLst>
              <a:ext uri="{FF2B5EF4-FFF2-40B4-BE49-F238E27FC236}">
                <a16:creationId xmlns:a16="http://schemas.microsoft.com/office/drawing/2014/main" id="{7A8C0FE0-1E28-3A4D-B36F-E273331F561F}"/>
              </a:ext>
            </a:extLst>
          </p:cNvPr>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2421790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25999"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Picture Placeholder 2">
            <a:extLst>
              <a:ext uri="{FF2B5EF4-FFF2-40B4-BE49-F238E27FC236}">
                <a16:creationId xmlns:a16="http://schemas.microsoft.com/office/drawing/2014/main" id="{1313C103-24D3-E74A-B88D-58CCF68E89E9}"/>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19</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Twee afbeeldingen</a:t>
            </a:r>
          </a:p>
        </p:txBody>
      </p:sp>
    </p:spTree>
    <p:extLst>
      <p:ext uri="{BB962C8B-B14F-4D97-AF65-F5344CB8AC3E}">
        <p14:creationId xmlns:p14="http://schemas.microsoft.com/office/powerpoint/2010/main" val="1580463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2C7298C7-CCDB-BD40-A473-400D7AD64EF0}"/>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a:extLst>
              <a:ext uri="{FF2B5EF4-FFF2-40B4-BE49-F238E27FC236}">
                <a16:creationId xmlns:a16="http://schemas.microsoft.com/office/drawing/2014/main" id="{08707F60-1048-4B48-B5CC-E58E7C7D244E}"/>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cture Placeholder 2">
            <a:extLst>
              <a:ext uri="{FF2B5EF4-FFF2-40B4-BE49-F238E27FC236}">
                <a16:creationId xmlns:a16="http://schemas.microsoft.com/office/drawing/2014/main" id="{F688B119-73CB-5E4E-9615-36172FA53B4A}"/>
              </a:ext>
            </a:extLst>
          </p:cNvPr>
          <p:cNvSpPr>
            <a:spLocks noGrp="1"/>
          </p:cNvSpPr>
          <p:nvPr>
            <p:ph type="pic" idx="23" hasCustomPrompt="1"/>
          </p:nvPr>
        </p:nvSpPr>
        <p:spPr>
          <a:xfrm>
            <a:off x="4392000"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9" name="Picture Placeholder 2">
            <a:extLst>
              <a:ext uri="{FF2B5EF4-FFF2-40B4-BE49-F238E27FC236}">
                <a16:creationId xmlns:a16="http://schemas.microsoft.com/office/drawing/2014/main" id="{D56B543B-4586-E946-84C7-9E2B00E78D12}"/>
              </a:ext>
            </a:extLst>
          </p:cNvPr>
          <p:cNvSpPr>
            <a:spLocks noGrp="1"/>
          </p:cNvSpPr>
          <p:nvPr>
            <p:ph type="pic" idx="21" hasCustomPrompt="1"/>
          </p:nvPr>
        </p:nvSpPr>
        <p:spPr>
          <a:xfrm>
            <a:off x="1007706"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0" name="Picture Placeholder 2">
            <a:extLst>
              <a:ext uri="{FF2B5EF4-FFF2-40B4-BE49-F238E27FC236}">
                <a16:creationId xmlns:a16="http://schemas.microsoft.com/office/drawing/2014/main" id="{1FFB1D8E-463D-0B45-A084-D1D96840302E}"/>
              </a:ext>
            </a:extLst>
          </p:cNvPr>
          <p:cNvSpPr>
            <a:spLocks noGrp="1"/>
          </p:cNvSpPr>
          <p:nvPr>
            <p:ph type="pic" idx="22" hasCustomPrompt="1"/>
          </p:nvPr>
        </p:nvSpPr>
        <p:spPr>
          <a:xfrm>
            <a:off x="4392000"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20</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Vier afbeeldingen</a:t>
            </a:r>
          </a:p>
        </p:txBody>
      </p:sp>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007706"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3" name="Text Placeholder 3">
            <a:extLst>
              <a:ext uri="{FF2B5EF4-FFF2-40B4-BE49-F238E27FC236}">
                <a16:creationId xmlns:a16="http://schemas.microsoft.com/office/drawing/2014/main" id="{58E07A08-5E87-AF44-A18B-E7DF8E753865}"/>
              </a:ext>
            </a:extLst>
          </p:cNvPr>
          <p:cNvSpPr>
            <a:spLocks noGrp="1"/>
          </p:cNvSpPr>
          <p:nvPr>
            <p:ph type="body" sz="half" idx="2" hasCustomPrompt="1"/>
          </p:nvPr>
        </p:nvSpPr>
        <p:spPr>
          <a:xfrm>
            <a:off x="1007706"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4" name="Text Placeholder 3">
            <a:extLst>
              <a:ext uri="{FF2B5EF4-FFF2-40B4-BE49-F238E27FC236}">
                <a16:creationId xmlns:a16="http://schemas.microsoft.com/office/drawing/2014/main" id="{99B51F93-1870-D34F-9B66-934BC7890A81}"/>
              </a:ext>
            </a:extLst>
          </p:cNvPr>
          <p:cNvSpPr>
            <a:spLocks noGrp="1"/>
          </p:cNvSpPr>
          <p:nvPr>
            <p:ph type="body" sz="half" idx="16" hasCustomPrompt="1"/>
          </p:nvPr>
        </p:nvSpPr>
        <p:spPr>
          <a:xfrm>
            <a:off x="4392000"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7" name="Text Placeholder 3">
            <a:extLst>
              <a:ext uri="{FF2B5EF4-FFF2-40B4-BE49-F238E27FC236}">
                <a16:creationId xmlns:a16="http://schemas.microsoft.com/office/drawing/2014/main" id="{9A1F04E6-E949-FB4B-A5EE-A33996BD1416}"/>
              </a:ext>
            </a:extLst>
          </p:cNvPr>
          <p:cNvSpPr>
            <a:spLocks noGrp="1"/>
          </p:cNvSpPr>
          <p:nvPr>
            <p:ph type="body" sz="half" idx="19" hasCustomPrompt="1"/>
          </p:nvPr>
        </p:nvSpPr>
        <p:spPr>
          <a:xfrm>
            <a:off x="1007706"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8" name="Text Placeholder 3">
            <a:extLst>
              <a:ext uri="{FF2B5EF4-FFF2-40B4-BE49-F238E27FC236}">
                <a16:creationId xmlns:a16="http://schemas.microsoft.com/office/drawing/2014/main" id="{06DC1050-ADA4-4349-A305-6789F2673E34}"/>
              </a:ext>
            </a:extLst>
          </p:cNvPr>
          <p:cNvSpPr>
            <a:spLocks noGrp="1"/>
          </p:cNvSpPr>
          <p:nvPr>
            <p:ph type="body" sz="half" idx="20" hasCustomPrompt="1"/>
          </p:nvPr>
        </p:nvSpPr>
        <p:spPr>
          <a:xfrm>
            <a:off x="4392000"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Tree>
    <p:extLst>
      <p:ext uri="{BB962C8B-B14F-4D97-AF65-F5344CB8AC3E}">
        <p14:creationId xmlns:p14="http://schemas.microsoft.com/office/powerpoint/2010/main" val="236934301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Zeven punten">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63AD1FAD-4F3B-7B4D-82C3-FF4725BB93E3}"/>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Afgeronde rechthoek 28">
            <a:extLst>
              <a:ext uri="{FF2B5EF4-FFF2-40B4-BE49-F238E27FC236}">
                <a16:creationId xmlns:a16="http://schemas.microsoft.com/office/drawing/2014/main" id="{0669BEDC-7918-2747-9026-ADC42785E5E0}"/>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Zeven punten</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260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8"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9"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0"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1"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2"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9"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235351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0"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1"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2"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3"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4"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5" name="Text Placeholder 3">
            <a:extLst>
              <a:ext uri="{FF2B5EF4-FFF2-40B4-BE49-F238E27FC236}">
                <a16:creationId xmlns:a16="http://schemas.microsoft.com/office/drawing/2014/main" id="{25CAC697-F2BC-DA43-987F-CA7CF61EB534}"/>
              </a:ext>
            </a:extLst>
          </p:cNvPr>
          <p:cNvSpPr>
            <a:spLocks noGrp="1"/>
          </p:cNvSpPr>
          <p:nvPr>
            <p:ph type="body" sz="half" idx="24"/>
          </p:nvPr>
        </p:nvSpPr>
        <p:spPr>
          <a:xfrm>
            <a:off x="612000" y="3456446"/>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6" name="Text Placeholder 3">
            <a:extLst>
              <a:ext uri="{FF2B5EF4-FFF2-40B4-BE49-F238E27FC236}">
                <a16:creationId xmlns:a16="http://schemas.microsoft.com/office/drawing/2014/main" id="{8A52DE74-A40C-8D47-97AF-3264E58DA6B4}"/>
              </a:ext>
            </a:extLst>
          </p:cNvPr>
          <p:cNvSpPr>
            <a:spLocks noGrp="1"/>
          </p:cNvSpPr>
          <p:nvPr>
            <p:ph type="body" sz="half" idx="25" hasCustomPrompt="1"/>
          </p:nvPr>
        </p:nvSpPr>
        <p:spPr>
          <a:xfrm>
            <a:off x="431999" y="3096446"/>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7" name="Tekstvak 26">
            <a:extLst>
              <a:ext uri="{FF2B5EF4-FFF2-40B4-BE49-F238E27FC236}">
                <a16:creationId xmlns:a16="http://schemas.microsoft.com/office/drawing/2014/main" id="{F46C03BF-C7E0-9249-BE85-97BA4DC68FC2}"/>
              </a:ext>
            </a:extLst>
          </p:cNvPr>
          <p:cNvSpPr txBox="1"/>
          <p:nvPr userDrawn="1"/>
        </p:nvSpPr>
        <p:spPr>
          <a:xfrm>
            <a:off x="3733014" y="3601039"/>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41871089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Zes punten">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4D671782-2377-F04B-811F-5B853D2D737C}"/>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Afgeronde rechthoek 19">
            <a:extLst>
              <a:ext uri="{FF2B5EF4-FFF2-40B4-BE49-F238E27FC236}">
                <a16:creationId xmlns:a16="http://schemas.microsoft.com/office/drawing/2014/main" id="{994B11E7-5C89-D74D-B9AE-A52CFBB45337}"/>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21B</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Zes punten</a:t>
            </a:r>
          </a:p>
        </p:txBody>
      </p:sp>
      <p:sp>
        <p:nvSpPr>
          <p:cNvPr id="28"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87199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9"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1187291"/>
            <a:ext cx="2520000" cy="638980"/>
          </a:xfrm>
        </p:spPr>
        <p:txBody>
          <a:bodyPr anchor="b"/>
          <a:lstStyle>
            <a:lvl1pPr marL="180000" indent="-180000">
              <a:buClr>
                <a:schemeClr val="tx2"/>
              </a:buClr>
              <a:buSzPct val="120000"/>
              <a:buFont typeface="Wingdings" pitchFamily="2" charset="2"/>
              <a:buChar char="§"/>
              <a:defRPr sz="180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0"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1"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2"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3"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4"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330107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5"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6"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7"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8"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9"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Tree>
    <p:extLst>
      <p:ext uri="{BB962C8B-B14F-4D97-AF65-F5344CB8AC3E}">
        <p14:creationId xmlns:p14="http://schemas.microsoft.com/office/powerpoint/2010/main" val="2720857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EA2898A-74B2-CC44-B761-C1BD81772F33}"/>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02ACF49A-ECD1-0942-94B7-9A57C45DBAA2}"/>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00000"/>
            <a:ext cx="5040000" cy="756000"/>
          </a:xfrm>
        </p:spPr>
        <p:txBody>
          <a:bodyPr/>
          <a:lstStyle>
            <a:lvl1pPr>
              <a:defRPr sz="2800">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0" indent="0">
              <a:lnSpc>
                <a:spcPct val="110000"/>
              </a:lnSpc>
              <a:buClr>
                <a:schemeClr val="tx2"/>
              </a:buClr>
              <a:buSzPct val="120000"/>
              <a:buFontTx/>
              <a:buNone/>
              <a:defRPr sz="1500"/>
            </a:lvl1pPr>
            <a:lvl2pPr marL="0" indent="0">
              <a:lnSpc>
                <a:spcPct val="110000"/>
              </a:lnSpc>
              <a:buClr>
                <a:schemeClr val="tx2"/>
              </a:buClr>
              <a:buSzPct val="120000"/>
              <a:buFontTx/>
              <a:buNone/>
              <a:defRPr sz="1500"/>
            </a:lvl2pPr>
            <a:lvl3pPr marL="0" indent="0">
              <a:lnSpc>
                <a:spcPct val="110000"/>
              </a:lnSpc>
              <a:buClr>
                <a:schemeClr val="tx2"/>
              </a:buClr>
              <a:buSzPct val="120000"/>
              <a:buFontTx/>
              <a:buNone/>
              <a:defRPr sz="1500"/>
            </a:lvl3pPr>
            <a:lvl4pPr marL="0" indent="0">
              <a:lnSpc>
                <a:spcPct val="110000"/>
              </a:lnSpc>
              <a:buClr>
                <a:schemeClr val="tx2"/>
              </a:buClr>
              <a:buSzPct val="120000"/>
              <a:buFontTx/>
              <a:buNone/>
              <a:defRPr sz="1500"/>
            </a:lvl4pPr>
            <a:lvl5pPr marL="0" indent="0">
              <a:lnSpc>
                <a:spcPct val="110000"/>
              </a:lnSpc>
              <a:buClr>
                <a:schemeClr val="tx2"/>
              </a:buClr>
              <a:buSzPct val="120000"/>
              <a:buFontTx/>
              <a:buNone/>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13</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tekst</a:t>
            </a:r>
          </a:p>
        </p:txBody>
      </p:sp>
    </p:spTree>
    <p:extLst>
      <p:ext uri="{BB962C8B-B14F-4D97-AF65-F5344CB8AC3E}">
        <p14:creationId xmlns:p14="http://schemas.microsoft.com/office/powerpoint/2010/main" val="98386506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54A5C497-1728-D843-97C8-3F1BE24CCE6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fgeronde rechthoek 16">
            <a:extLst>
              <a:ext uri="{FF2B5EF4-FFF2-40B4-BE49-F238E27FC236}">
                <a16:creationId xmlns:a16="http://schemas.microsoft.com/office/drawing/2014/main" id="{F5802B33-A5EA-A142-8804-D7FE9F924A3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 Placeholder 3">
            <a:extLst>
              <a:ext uri="{FF2B5EF4-FFF2-40B4-BE49-F238E27FC236}">
                <a16:creationId xmlns:a16="http://schemas.microsoft.com/office/drawing/2014/main" id="{95AEB7F9-01BD-ED4B-9917-B7266ADE1C7C}"/>
              </a:ext>
            </a:extLst>
          </p:cNvPr>
          <p:cNvSpPr>
            <a:spLocks noGrp="1"/>
          </p:cNvSpPr>
          <p:nvPr>
            <p:ph type="body" sz="half" idx="27" hasCustomPrompt="1"/>
          </p:nvPr>
        </p:nvSpPr>
        <p:spPr>
          <a:xfrm>
            <a:off x="58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A054DD4E-6FAB-CF45-8B17-F6359386C3F2}"/>
              </a:ext>
            </a:extLst>
          </p:cNvPr>
          <p:cNvSpPr>
            <a:spLocks noGrp="1"/>
          </p:cNvSpPr>
          <p:nvPr>
            <p:ph type="body" sz="half" idx="23" hasCustomPrompt="1"/>
          </p:nvPr>
        </p:nvSpPr>
        <p:spPr>
          <a:xfrm>
            <a:off x="4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6" name="Text Placeholder 3">
            <a:extLst>
              <a:ext uri="{FF2B5EF4-FFF2-40B4-BE49-F238E27FC236}">
                <a16:creationId xmlns:a16="http://schemas.microsoft.com/office/drawing/2014/main" id="{EEC4EA55-452D-FC4F-9ABB-9E020DAA0E85}"/>
              </a:ext>
            </a:extLst>
          </p:cNvPr>
          <p:cNvSpPr>
            <a:spLocks noGrp="1"/>
          </p:cNvSpPr>
          <p:nvPr>
            <p:ph type="body" sz="half" idx="25" hasCustomPrompt="1"/>
          </p:nvPr>
        </p:nvSpPr>
        <p:spPr>
          <a:xfrm>
            <a:off x="31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22</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Cijfers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431998" y="792000"/>
            <a:ext cx="5040000" cy="576000"/>
          </a:xfrm>
        </p:spPr>
        <p:txBody>
          <a:bodyPr anchor="b"/>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3" name="Text Placeholder 3">
            <a:extLst>
              <a:ext uri="{FF2B5EF4-FFF2-40B4-BE49-F238E27FC236}">
                <a16:creationId xmlns:a16="http://schemas.microsoft.com/office/drawing/2014/main" id="{9F04D490-B2F1-634B-BEA6-E82C2D66DCF5}"/>
              </a:ext>
            </a:extLst>
          </p:cNvPr>
          <p:cNvSpPr>
            <a:spLocks noGrp="1"/>
          </p:cNvSpPr>
          <p:nvPr>
            <p:ph type="body" sz="half" idx="18"/>
          </p:nvPr>
        </p:nvSpPr>
        <p:spPr>
          <a:xfrm>
            <a:off x="432000" y="3775501"/>
            <a:ext cx="2418778" cy="699247"/>
          </a:xfrm>
        </p:spPr>
        <p:txBody>
          <a:bodyPr/>
          <a:lstStyle>
            <a:lvl1pPr marL="0" indent="0">
              <a:buNone/>
              <a:defRPr sz="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5" name="Text Placeholder 3">
            <a:extLst>
              <a:ext uri="{FF2B5EF4-FFF2-40B4-BE49-F238E27FC236}">
                <a16:creationId xmlns:a16="http://schemas.microsoft.com/office/drawing/2014/main" id="{7B7EB418-5DD6-CF4D-85FE-5E94CBB49321}"/>
              </a:ext>
            </a:extLst>
          </p:cNvPr>
          <p:cNvSpPr>
            <a:spLocks noGrp="1"/>
          </p:cNvSpPr>
          <p:nvPr>
            <p:ph type="body" sz="half" idx="20" hasCustomPrompt="1"/>
          </p:nvPr>
        </p:nvSpPr>
        <p:spPr>
          <a:xfrm>
            <a:off x="4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5" name="Text Placeholder 3">
            <a:extLst>
              <a:ext uri="{FF2B5EF4-FFF2-40B4-BE49-F238E27FC236}">
                <a16:creationId xmlns:a16="http://schemas.microsoft.com/office/drawing/2014/main" id="{382C00E3-5E0D-1F47-A530-DBC4BFCDF0D6}"/>
              </a:ext>
            </a:extLst>
          </p:cNvPr>
          <p:cNvSpPr>
            <a:spLocks noGrp="1"/>
          </p:cNvSpPr>
          <p:nvPr>
            <p:ph type="body" sz="half" idx="24" hasCustomPrompt="1"/>
          </p:nvPr>
        </p:nvSpPr>
        <p:spPr>
          <a:xfrm>
            <a:off x="31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7" name="Text Placeholder 3">
            <a:extLst>
              <a:ext uri="{FF2B5EF4-FFF2-40B4-BE49-F238E27FC236}">
                <a16:creationId xmlns:a16="http://schemas.microsoft.com/office/drawing/2014/main" id="{81004335-26A6-104D-94F5-4B50878FA1D5}"/>
              </a:ext>
            </a:extLst>
          </p:cNvPr>
          <p:cNvSpPr>
            <a:spLocks noGrp="1"/>
          </p:cNvSpPr>
          <p:nvPr>
            <p:ph type="body" sz="half" idx="26" hasCustomPrompt="1"/>
          </p:nvPr>
        </p:nvSpPr>
        <p:spPr>
          <a:xfrm>
            <a:off x="58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5042833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14AAD4B-1350-7647-A0D7-C293F9D2CEEC}"/>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a:extLst>
              <a:ext uri="{FF2B5EF4-FFF2-40B4-BE49-F238E27FC236}">
                <a16:creationId xmlns:a16="http://schemas.microsoft.com/office/drawing/2014/main" id="{E94FD4EC-828E-D94D-800B-E49C5B13B5C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23</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Partners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hasCustomPrompt="1"/>
          </p:nvPr>
        </p:nvSpPr>
        <p:spPr>
          <a:xfrm>
            <a:off x="792000" y="684000"/>
            <a:ext cx="7308000" cy="468000"/>
          </a:xfrm>
        </p:spPr>
        <p:txBody>
          <a:bodyPr/>
          <a:lstStyle>
            <a:lvl1pPr marL="0" indent="0">
              <a:buNone/>
              <a:defRPr sz="24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64834492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Aandachtsgebieden">
    <p:bg>
      <p:bgPr>
        <a:solidFill>
          <a:schemeClr val="bg1"/>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64C58854-00BC-994C-BEAE-40F2B819AAFE}"/>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468000" y="432000"/>
            <a:ext cx="5040000" cy="432000"/>
          </a:xfrm>
        </p:spPr>
        <p:txBody>
          <a:bodyPr anchor="t" anchorCtr="0"/>
          <a:lstStyle>
            <a:lvl1pPr>
              <a:defRPr sz="3000">
                <a:solidFill>
                  <a:schemeClr val="bg1"/>
                </a:solidFill>
              </a:defRPr>
            </a:lvl1pPr>
          </a:lstStyle>
          <a:p>
            <a:r>
              <a:rPr lang="nl-NL"/>
              <a:t>Klik om de titel te bewerken</a:t>
            </a:r>
            <a:endParaRPr lang="en-US"/>
          </a:p>
        </p:txBody>
      </p:sp>
      <p:sp>
        <p:nvSpPr>
          <p:cNvPr id="4" name="Text Placeholder 3"/>
          <p:cNvSpPr>
            <a:spLocks noGrp="1"/>
          </p:cNvSpPr>
          <p:nvPr>
            <p:ph type="body" sz="half" idx="2" hasCustomPrompt="1"/>
          </p:nvPr>
        </p:nvSpPr>
        <p:spPr>
          <a:xfrm>
            <a:off x="467999" y="864000"/>
            <a:ext cx="2376000" cy="252000"/>
          </a:xfrm>
        </p:spPr>
        <p:txBody>
          <a:bodyPr/>
          <a:lstStyle>
            <a:lvl1pPr marL="0" indent="0">
              <a:buNone/>
              <a:defRPr sz="1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5" name="Date Placeholder 4"/>
          <p:cNvSpPr>
            <a:spLocks noGrp="1"/>
          </p:cNvSpPr>
          <p:nvPr>
            <p:ph type="dt" sz="half" idx="10"/>
          </p:nvPr>
        </p:nvSpPr>
        <p:spPr/>
        <p:txBody>
          <a:bodyPr/>
          <a:lstStyle>
            <a:lvl1pPr>
              <a:defRPr>
                <a:solidFill>
                  <a:schemeClr val="bg1"/>
                </a:solidFill>
              </a:defRPr>
            </a:lvl1pPr>
          </a:lstStyle>
          <a:p>
            <a:r>
              <a:rPr lang="nl-NL"/>
              <a:t>Intro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 Placeholder 3">
            <a:extLst>
              <a:ext uri="{FF2B5EF4-FFF2-40B4-BE49-F238E27FC236}">
                <a16:creationId xmlns:a16="http://schemas.microsoft.com/office/drawing/2014/main" id="{8F64AB1E-07DB-D44A-AB80-EFD749B2D3A2}"/>
              </a:ext>
            </a:extLst>
          </p:cNvPr>
          <p:cNvSpPr>
            <a:spLocks noGrp="1"/>
          </p:cNvSpPr>
          <p:nvPr>
            <p:ph type="body" sz="half" idx="13" hasCustomPrompt="1"/>
          </p:nvPr>
        </p:nvSpPr>
        <p:spPr>
          <a:xfrm>
            <a:off x="4821447" y="2284809"/>
            <a:ext cx="1655999" cy="1173824"/>
          </a:xfrm>
          <a:custGeom>
            <a:avLst/>
            <a:gdLst>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4320 w 1655999"/>
              <a:gd name="connsiteY6" fmla="*/ 1085712 h 1085712"/>
              <a:gd name="connsiteX7" fmla="*/ 0 w 1655999"/>
              <a:gd name="connsiteY7" fmla="*/ 1061392 h 1085712"/>
              <a:gd name="connsiteX8" fmla="*/ 0 w 1655999"/>
              <a:gd name="connsiteY8"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89220 w 1655999"/>
              <a:gd name="connsiteY6" fmla="*/ 1084924 h 1085712"/>
              <a:gd name="connsiteX7" fmla="*/ 24320 w 1655999"/>
              <a:gd name="connsiteY7" fmla="*/ 1085712 h 1085712"/>
              <a:gd name="connsiteX8" fmla="*/ 0 w 1655999"/>
              <a:gd name="connsiteY8" fmla="*/ 1061392 h 1085712"/>
              <a:gd name="connsiteX9" fmla="*/ 0 w 1655999"/>
              <a:gd name="connsiteY9"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89220 w 1655999"/>
              <a:gd name="connsiteY7" fmla="*/ 1084924 h 1085712"/>
              <a:gd name="connsiteX8" fmla="*/ 24320 w 1655999"/>
              <a:gd name="connsiteY8" fmla="*/ 1085712 h 1085712"/>
              <a:gd name="connsiteX9" fmla="*/ 0 w 1655999"/>
              <a:gd name="connsiteY9" fmla="*/ 1061392 h 1085712"/>
              <a:gd name="connsiteX10" fmla="*/ 0 w 1655999"/>
              <a:gd name="connsiteY10"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156953 w 1655999"/>
              <a:gd name="connsiteY7" fmla="*/ 1084924 h 1085712"/>
              <a:gd name="connsiteX8" fmla="*/ 89220 w 1655999"/>
              <a:gd name="connsiteY8" fmla="*/ 1084924 h 1085712"/>
              <a:gd name="connsiteX9" fmla="*/ 24320 w 1655999"/>
              <a:gd name="connsiteY9" fmla="*/ 1085712 h 1085712"/>
              <a:gd name="connsiteX10" fmla="*/ 0 w 1655999"/>
              <a:gd name="connsiteY10" fmla="*/ 1061392 h 1085712"/>
              <a:gd name="connsiteX11" fmla="*/ 0 w 1655999"/>
              <a:gd name="connsiteY11" fmla="*/ 24320 h 1085712"/>
              <a:gd name="connsiteX0" fmla="*/ 0 w 1655999"/>
              <a:gd name="connsiteY0" fmla="*/ 24320 h 1173824"/>
              <a:gd name="connsiteX1" fmla="*/ 24320 w 1655999"/>
              <a:gd name="connsiteY1" fmla="*/ 0 h 1173824"/>
              <a:gd name="connsiteX2" fmla="*/ 1631679 w 1655999"/>
              <a:gd name="connsiteY2" fmla="*/ 0 h 1173824"/>
              <a:gd name="connsiteX3" fmla="*/ 1655999 w 1655999"/>
              <a:gd name="connsiteY3" fmla="*/ 24320 h 1173824"/>
              <a:gd name="connsiteX4" fmla="*/ 1655999 w 1655999"/>
              <a:gd name="connsiteY4" fmla="*/ 1061392 h 1173824"/>
              <a:gd name="connsiteX5" fmla="*/ 1631679 w 1655999"/>
              <a:gd name="connsiteY5" fmla="*/ 1085712 h 1173824"/>
              <a:gd name="connsiteX6" fmla="*/ 237386 w 1655999"/>
              <a:gd name="connsiteY6" fmla="*/ 1084924 h 1173824"/>
              <a:gd name="connsiteX7" fmla="*/ 165420 w 1655999"/>
              <a:gd name="connsiteY7" fmla="*/ 1173824 h 1173824"/>
              <a:gd name="connsiteX8" fmla="*/ 89220 w 1655999"/>
              <a:gd name="connsiteY8" fmla="*/ 1084924 h 1173824"/>
              <a:gd name="connsiteX9" fmla="*/ 24320 w 1655999"/>
              <a:gd name="connsiteY9" fmla="*/ 1085712 h 1173824"/>
              <a:gd name="connsiteX10" fmla="*/ 0 w 1655999"/>
              <a:gd name="connsiteY10" fmla="*/ 1061392 h 1173824"/>
              <a:gd name="connsiteX11" fmla="*/ 0 w 1655999"/>
              <a:gd name="connsiteY11" fmla="*/ 24320 h 117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5999" h="1173824">
                <a:moveTo>
                  <a:pt x="0" y="24320"/>
                </a:moveTo>
                <a:cubicBezTo>
                  <a:pt x="0" y="10888"/>
                  <a:pt x="10888" y="0"/>
                  <a:pt x="24320" y="0"/>
                </a:cubicBezTo>
                <a:lnTo>
                  <a:pt x="1631679" y="0"/>
                </a:lnTo>
                <a:cubicBezTo>
                  <a:pt x="1645111" y="0"/>
                  <a:pt x="1655999" y="10888"/>
                  <a:pt x="1655999" y="24320"/>
                </a:cubicBezTo>
                <a:lnTo>
                  <a:pt x="1655999" y="1061392"/>
                </a:lnTo>
                <a:cubicBezTo>
                  <a:pt x="1655999" y="1074824"/>
                  <a:pt x="1645111" y="1085712"/>
                  <a:pt x="1631679" y="1085712"/>
                </a:cubicBezTo>
                <a:lnTo>
                  <a:pt x="237386" y="1084924"/>
                </a:lnTo>
                <a:lnTo>
                  <a:pt x="165420" y="1173824"/>
                </a:lnTo>
                <a:lnTo>
                  <a:pt x="89220" y="1084924"/>
                </a:lnTo>
                <a:lnTo>
                  <a:pt x="24320" y="1085712"/>
                </a:lnTo>
                <a:cubicBezTo>
                  <a:pt x="10888" y="1085712"/>
                  <a:pt x="0" y="1074824"/>
                  <a:pt x="0" y="1061392"/>
                </a:cubicBezTo>
                <a:lnTo>
                  <a:pt x="0" y="24320"/>
                </a:lnTo>
                <a:close/>
              </a:path>
            </a:pathLst>
          </a:custGeom>
          <a:solidFill>
            <a:schemeClr val="bg1"/>
          </a:solidFill>
        </p:spPr>
        <p:txBody>
          <a:bodyPr lIns="144000" tIns="144000" rIns="144000" bIns="72000"/>
          <a:lstStyle>
            <a:lvl1pPr marL="0" indent="0">
              <a:buNone/>
              <a:defRPr sz="115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 Placeholder 3">
            <a:extLst>
              <a:ext uri="{FF2B5EF4-FFF2-40B4-BE49-F238E27FC236}">
                <a16:creationId xmlns:a16="http://schemas.microsoft.com/office/drawing/2014/main" id="{8906A490-9406-6448-AAA1-D8DF390FB8AB}"/>
              </a:ext>
            </a:extLst>
          </p:cNvPr>
          <p:cNvSpPr>
            <a:spLocks noGrp="1"/>
          </p:cNvSpPr>
          <p:nvPr>
            <p:ph type="body" sz="half" idx="14"/>
          </p:nvPr>
        </p:nvSpPr>
        <p:spPr>
          <a:xfrm>
            <a:off x="467999" y="1260000"/>
            <a:ext cx="2376000" cy="180000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E48AD726-8336-5E4F-922B-D4BC3B05B24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24</a:t>
            </a:r>
          </a:p>
        </p:txBody>
      </p:sp>
      <p:sp>
        <p:nvSpPr>
          <p:cNvPr id="12" name="TextBox 5">
            <a:extLst>
              <a:ext uri="{FF2B5EF4-FFF2-40B4-BE49-F238E27FC236}">
                <a16:creationId xmlns:a16="http://schemas.microsoft.com/office/drawing/2014/main" id="{584F9D91-4A78-984F-A503-54EC059DB1B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Aandachtsgebieden</a:t>
            </a:r>
          </a:p>
        </p:txBody>
      </p:sp>
    </p:spTree>
    <p:extLst>
      <p:ext uri="{BB962C8B-B14F-4D97-AF65-F5344CB8AC3E}">
        <p14:creationId xmlns:p14="http://schemas.microsoft.com/office/powerpoint/2010/main" val="40153519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chemeClr val="bg1"/>
                </a:solidFill>
              </a:defRPr>
            </a:lvl1pPr>
          </a:lstStyle>
          <a:p>
            <a:r>
              <a:rPr lang="nl-NL"/>
              <a:t>Intro</a:t>
            </a:r>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25</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Kaart Nederland</a:t>
            </a:r>
          </a:p>
        </p:txBody>
      </p:sp>
      <p:pic>
        <p:nvPicPr>
          <p:cNvPr id="8" name="Afbeelding 7" descr="Afbeelding met tekst&#10;&#10;Automatisch gegenereerde beschrijving">
            <a:extLst>
              <a:ext uri="{FF2B5EF4-FFF2-40B4-BE49-F238E27FC236}">
                <a16:creationId xmlns:a16="http://schemas.microsoft.com/office/drawing/2014/main" id="{07AAB5A4-A8C9-0A46-A221-49AD544DC3D5}"/>
              </a:ext>
            </a:extLst>
          </p:cNvPr>
          <p:cNvPicPr>
            <a:picLocks noChangeAspect="1"/>
          </p:cNvPicPr>
          <p:nvPr userDrawn="1"/>
        </p:nvPicPr>
        <p:blipFill>
          <a:blip r:embed="rId2"/>
          <a:stretch>
            <a:fillRect/>
          </a:stretch>
        </p:blipFill>
        <p:spPr>
          <a:xfrm>
            <a:off x="3886517" y="308335"/>
            <a:ext cx="3820569" cy="4530035"/>
          </a:xfrm>
          <a:prstGeom prst="rect">
            <a:avLst/>
          </a:prstGeom>
        </p:spPr>
      </p:pic>
      <p:sp>
        <p:nvSpPr>
          <p:cNvPr id="12" name="Text Placeholder 3">
            <a:extLst>
              <a:ext uri="{FF2B5EF4-FFF2-40B4-BE49-F238E27FC236}">
                <a16:creationId xmlns:a16="http://schemas.microsoft.com/office/drawing/2014/main" id="{F52FEDE7-1C11-9148-B668-53DC70782DC1}"/>
              </a:ext>
            </a:extLst>
          </p:cNvPr>
          <p:cNvSpPr>
            <a:spLocks noGrp="1"/>
          </p:cNvSpPr>
          <p:nvPr>
            <p:ph type="body" sz="half" idx="23" hasCustomPrompt="1"/>
          </p:nvPr>
        </p:nvSpPr>
        <p:spPr>
          <a:xfrm>
            <a:off x="791999"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5" name="Text Placeholder 3">
            <a:extLst>
              <a:ext uri="{FF2B5EF4-FFF2-40B4-BE49-F238E27FC236}">
                <a16:creationId xmlns:a16="http://schemas.microsoft.com/office/drawing/2014/main" id="{E9215692-A1C8-BA43-A411-5DDAFBB5B3C5}"/>
              </a:ext>
            </a:extLst>
          </p:cNvPr>
          <p:cNvSpPr>
            <a:spLocks noGrp="1"/>
          </p:cNvSpPr>
          <p:nvPr>
            <p:ph type="body" sz="half" idx="26" hasCustomPrompt="1"/>
          </p:nvPr>
        </p:nvSpPr>
        <p:spPr>
          <a:xfrm>
            <a:off x="1404000"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6" name="Text Placeholder 3">
            <a:extLst>
              <a:ext uri="{FF2B5EF4-FFF2-40B4-BE49-F238E27FC236}">
                <a16:creationId xmlns:a16="http://schemas.microsoft.com/office/drawing/2014/main" id="{43E87543-AEAC-9E44-8A7B-0E6328447009}"/>
              </a:ext>
            </a:extLst>
          </p:cNvPr>
          <p:cNvSpPr>
            <a:spLocks noGrp="1"/>
          </p:cNvSpPr>
          <p:nvPr>
            <p:ph type="body" sz="half" idx="27" hasCustomPrompt="1"/>
          </p:nvPr>
        </p:nvSpPr>
        <p:spPr>
          <a:xfrm>
            <a:off x="2016603"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7" name="Text Placeholder 3">
            <a:extLst>
              <a:ext uri="{FF2B5EF4-FFF2-40B4-BE49-F238E27FC236}">
                <a16:creationId xmlns:a16="http://schemas.microsoft.com/office/drawing/2014/main" id="{80C87BCD-B25C-6E4F-B6D5-0D8D8F98E842}"/>
              </a:ext>
            </a:extLst>
          </p:cNvPr>
          <p:cNvSpPr>
            <a:spLocks noGrp="1"/>
          </p:cNvSpPr>
          <p:nvPr>
            <p:ph type="body" sz="half" idx="2" hasCustomPrompt="1"/>
          </p:nvPr>
        </p:nvSpPr>
        <p:spPr>
          <a:xfrm>
            <a:off x="792000" y="113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792000" y="257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9" name="Text Placeholder 3">
            <a:extLst>
              <a:ext uri="{FF2B5EF4-FFF2-40B4-BE49-F238E27FC236}">
                <a16:creationId xmlns:a16="http://schemas.microsoft.com/office/drawing/2014/main" id="{9351C5D2-8150-004A-856D-A237926DB830}"/>
              </a:ext>
            </a:extLst>
          </p:cNvPr>
          <p:cNvSpPr>
            <a:spLocks noGrp="1"/>
          </p:cNvSpPr>
          <p:nvPr>
            <p:ph type="body" sz="half" idx="29" hasCustomPrompt="1"/>
          </p:nvPr>
        </p:nvSpPr>
        <p:spPr>
          <a:xfrm>
            <a:off x="791999"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p:cNvSpPr>
          <p:nvPr>
            <p:ph type="body" sz="half" idx="30" hasCustomPrompt="1"/>
          </p:nvPr>
        </p:nvSpPr>
        <p:spPr>
          <a:xfrm>
            <a:off x="1404000"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p:cNvSpPr>
          <p:nvPr>
            <p:ph type="body" sz="half" idx="31" hasCustomPrompt="1"/>
          </p:nvPr>
        </p:nvSpPr>
        <p:spPr>
          <a:xfrm>
            <a:off x="2016603"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3" name="Graphic 9">
            <a:extLst>
              <a:ext uri="{FF2B5EF4-FFF2-40B4-BE49-F238E27FC236}">
                <a16:creationId xmlns:a16="http://schemas.microsoft.com/office/drawing/2014/main" id="{EF859DB1-DF53-634A-870D-81EF8AE78C37}"/>
              </a:ext>
            </a:extLst>
          </p:cNvPr>
          <p:cNvSpPr>
            <a:spLocks noChangeAspect="1"/>
          </p:cNvSpPr>
          <p:nvPr userDrawn="1"/>
        </p:nvSpPr>
        <p:spPr>
          <a:xfrm>
            <a:off x="4745130" y="29880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4" name="Graphic 9">
            <a:extLst>
              <a:ext uri="{FF2B5EF4-FFF2-40B4-BE49-F238E27FC236}">
                <a16:creationId xmlns:a16="http://schemas.microsoft.com/office/drawing/2014/main" id="{6F3F6C7C-0D6F-654C-B548-CE8A46DA95B0}"/>
              </a:ext>
            </a:extLst>
          </p:cNvPr>
          <p:cNvSpPr>
            <a:spLocks noChangeAspect="1"/>
          </p:cNvSpPr>
          <p:nvPr userDrawn="1"/>
        </p:nvSpPr>
        <p:spPr>
          <a:xfrm>
            <a:off x="4988970" y="26171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5" name="Graphic 9">
            <a:extLst>
              <a:ext uri="{FF2B5EF4-FFF2-40B4-BE49-F238E27FC236}">
                <a16:creationId xmlns:a16="http://schemas.microsoft.com/office/drawing/2014/main" id="{A761D4B0-22C9-9241-B45B-DA4B92355026}"/>
              </a:ext>
            </a:extLst>
          </p:cNvPr>
          <p:cNvSpPr>
            <a:spLocks noChangeAspect="1"/>
          </p:cNvSpPr>
          <p:nvPr userDrawn="1"/>
        </p:nvSpPr>
        <p:spPr>
          <a:xfrm>
            <a:off x="5185566" y="29051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6" name="Graphic 9">
            <a:extLst>
              <a:ext uri="{FF2B5EF4-FFF2-40B4-BE49-F238E27FC236}">
                <a16:creationId xmlns:a16="http://schemas.microsoft.com/office/drawing/2014/main" id="{AF3FCDB5-CB94-D747-9DAB-241A2F833BFE}"/>
              </a:ext>
            </a:extLst>
          </p:cNvPr>
          <p:cNvSpPr>
            <a:spLocks noChangeAspect="1"/>
          </p:cNvSpPr>
          <p:nvPr userDrawn="1"/>
        </p:nvSpPr>
        <p:spPr>
          <a:xfrm>
            <a:off x="4495194" y="389732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7" name="Graphic 9">
            <a:extLst>
              <a:ext uri="{FF2B5EF4-FFF2-40B4-BE49-F238E27FC236}">
                <a16:creationId xmlns:a16="http://schemas.microsoft.com/office/drawing/2014/main" id="{929675F8-18F9-4142-B5A7-E74F8F07B55B}"/>
              </a:ext>
            </a:extLst>
          </p:cNvPr>
          <p:cNvSpPr>
            <a:spLocks noChangeAspect="1"/>
          </p:cNvSpPr>
          <p:nvPr userDrawn="1"/>
        </p:nvSpPr>
        <p:spPr>
          <a:xfrm>
            <a:off x="4897530" y="34446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8" name="Graphic 9">
            <a:extLst>
              <a:ext uri="{FF2B5EF4-FFF2-40B4-BE49-F238E27FC236}">
                <a16:creationId xmlns:a16="http://schemas.microsoft.com/office/drawing/2014/main" id="{BEF67E28-EE1A-6C4C-A49D-7F3E90EC9374}"/>
              </a:ext>
            </a:extLst>
          </p:cNvPr>
          <p:cNvSpPr>
            <a:spLocks noChangeAspect="1"/>
          </p:cNvSpPr>
          <p:nvPr userDrawn="1"/>
        </p:nvSpPr>
        <p:spPr>
          <a:xfrm>
            <a:off x="5912514" y="29600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9" name="Graphic 9">
            <a:extLst>
              <a:ext uri="{FF2B5EF4-FFF2-40B4-BE49-F238E27FC236}">
                <a16:creationId xmlns:a16="http://schemas.microsoft.com/office/drawing/2014/main" id="{EB77D267-72F0-3048-84E2-5B38D45B1C8D}"/>
              </a:ext>
            </a:extLst>
          </p:cNvPr>
          <p:cNvSpPr>
            <a:spLocks noChangeAspect="1"/>
          </p:cNvSpPr>
          <p:nvPr userDrawn="1"/>
        </p:nvSpPr>
        <p:spPr>
          <a:xfrm>
            <a:off x="6205122" y="26354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0" name="Graphic 9">
            <a:extLst>
              <a:ext uri="{FF2B5EF4-FFF2-40B4-BE49-F238E27FC236}">
                <a16:creationId xmlns:a16="http://schemas.microsoft.com/office/drawing/2014/main" id="{B2C2861A-67DB-5A4B-96C9-3D5BC7707AD8}"/>
              </a:ext>
            </a:extLst>
          </p:cNvPr>
          <p:cNvSpPr>
            <a:spLocks noChangeAspect="1"/>
          </p:cNvSpPr>
          <p:nvPr userDrawn="1"/>
        </p:nvSpPr>
        <p:spPr>
          <a:xfrm>
            <a:off x="6593742" y="25943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1" name="Graphic 9">
            <a:extLst>
              <a:ext uri="{FF2B5EF4-FFF2-40B4-BE49-F238E27FC236}">
                <a16:creationId xmlns:a16="http://schemas.microsoft.com/office/drawing/2014/main" id="{3CCF3A98-DF6F-D146-9080-E687327A536A}"/>
              </a:ext>
            </a:extLst>
          </p:cNvPr>
          <p:cNvSpPr>
            <a:spLocks noChangeAspect="1"/>
          </p:cNvSpPr>
          <p:nvPr userDrawn="1"/>
        </p:nvSpPr>
        <p:spPr>
          <a:xfrm>
            <a:off x="6913782" y="28640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2" name="Graphic 9">
            <a:extLst>
              <a:ext uri="{FF2B5EF4-FFF2-40B4-BE49-F238E27FC236}">
                <a16:creationId xmlns:a16="http://schemas.microsoft.com/office/drawing/2014/main" id="{CC63DDEF-46ED-DE4B-9A71-D1FDB297DB66}"/>
              </a:ext>
            </a:extLst>
          </p:cNvPr>
          <p:cNvSpPr>
            <a:spLocks noChangeAspect="1"/>
          </p:cNvSpPr>
          <p:nvPr userDrawn="1"/>
        </p:nvSpPr>
        <p:spPr>
          <a:xfrm>
            <a:off x="6525162" y="37052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3" name="Graphic 9">
            <a:extLst>
              <a:ext uri="{FF2B5EF4-FFF2-40B4-BE49-F238E27FC236}">
                <a16:creationId xmlns:a16="http://schemas.microsoft.com/office/drawing/2014/main" id="{11CB7283-69D8-B741-9BB4-CB2CC3766974}"/>
              </a:ext>
            </a:extLst>
          </p:cNvPr>
          <p:cNvSpPr>
            <a:spLocks noChangeAspect="1"/>
          </p:cNvSpPr>
          <p:nvPr userDrawn="1"/>
        </p:nvSpPr>
        <p:spPr>
          <a:xfrm>
            <a:off x="6429150" y="40664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4" name="Graphic 9">
            <a:extLst>
              <a:ext uri="{FF2B5EF4-FFF2-40B4-BE49-F238E27FC236}">
                <a16:creationId xmlns:a16="http://schemas.microsoft.com/office/drawing/2014/main" id="{08B318DD-BCC9-E54C-82B0-C6F83502E76E}"/>
              </a:ext>
            </a:extLst>
          </p:cNvPr>
          <p:cNvSpPr>
            <a:spLocks noChangeAspect="1"/>
          </p:cNvSpPr>
          <p:nvPr userDrawn="1"/>
        </p:nvSpPr>
        <p:spPr>
          <a:xfrm>
            <a:off x="6081678" y="32801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5" name="Graphic 9">
            <a:extLst>
              <a:ext uri="{FF2B5EF4-FFF2-40B4-BE49-F238E27FC236}">
                <a16:creationId xmlns:a16="http://schemas.microsoft.com/office/drawing/2014/main" id="{79F01C58-ACD2-C744-8D68-371D26F85206}"/>
              </a:ext>
            </a:extLst>
          </p:cNvPr>
          <p:cNvSpPr>
            <a:spLocks noChangeAspect="1"/>
          </p:cNvSpPr>
          <p:nvPr userDrawn="1"/>
        </p:nvSpPr>
        <p:spPr>
          <a:xfrm>
            <a:off x="6054246" y="205023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6" name="Graphic 9">
            <a:extLst>
              <a:ext uri="{FF2B5EF4-FFF2-40B4-BE49-F238E27FC236}">
                <a16:creationId xmlns:a16="http://schemas.microsoft.com/office/drawing/2014/main" id="{88F8496B-F6FF-4B48-8CAC-090C72113172}"/>
              </a:ext>
            </a:extLst>
          </p:cNvPr>
          <p:cNvSpPr>
            <a:spLocks noChangeAspect="1"/>
          </p:cNvSpPr>
          <p:nvPr userDrawn="1"/>
        </p:nvSpPr>
        <p:spPr>
          <a:xfrm>
            <a:off x="6269130" y="16524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7" name="Graphic 9">
            <a:extLst>
              <a:ext uri="{FF2B5EF4-FFF2-40B4-BE49-F238E27FC236}">
                <a16:creationId xmlns:a16="http://schemas.microsoft.com/office/drawing/2014/main" id="{D384A515-3895-2240-B72A-0B3EA3DD062E}"/>
              </a:ext>
            </a:extLst>
          </p:cNvPr>
          <p:cNvSpPr>
            <a:spLocks noChangeAspect="1"/>
          </p:cNvSpPr>
          <p:nvPr userDrawn="1"/>
        </p:nvSpPr>
        <p:spPr>
          <a:xfrm>
            <a:off x="6890922" y="19039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8" name="Graphic 9">
            <a:extLst>
              <a:ext uri="{FF2B5EF4-FFF2-40B4-BE49-F238E27FC236}">
                <a16:creationId xmlns:a16="http://schemas.microsoft.com/office/drawing/2014/main" id="{D4967308-9EF6-E546-BF06-D4C19892B334}"/>
              </a:ext>
            </a:extLst>
          </p:cNvPr>
          <p:cNvSpPr>
            <a:spLocks noChangeAspect="1"/>
          </p:cNvSpPr>
          <p:nvPr userDrawn="1"/>
        </p:nvSpPr>
        <p:spPr>
          <a:xfrm>
            <a:off x="7069230" y="23474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9" name="Graphic 9">
            <a:extLst>
              <a:ext uri="{FF2B5EF4-FFF2-40B4-BE49-F238E27FC236}">
                <a16:creationId xmlns:a16="http://schemas.microsoft.com/office/drawing/2014/main" id="{FE0E5D51-6F37-1B43-AE31-09BE1D7FA9D9}"/>
              </a:ext>
            </a:extLst>
          </p:cNvPr>
          <p:cNvSpPr>
            <a:spLocks noChangeAspect="1"/>
          </p:cNvSpPr>
          <p:nvPr userDrawn="1"/>
        </p:nvSpPr>
        <p:spPr>
          <a:xfrm>
            <a:off x="7220106"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0" name="Graphic 9">
            <a:extLst>
              <a:ext uri="{FF2B5EF4-FFF2-40B4-BE49-F238E27FC236}">
                <a16:creationId xmlns:a16="http://schemas.microsoft.com/office/drawing/2014/main" id="{53C2F77E-419F-0146-A00D-CF3C29EB8C3C}"/>
              </a:ext>
            </a:extLst>
          </p:cNvPr>
          <p:cNvSpPr>
            <a:spLocks noChangeAspect="1"/>
          </p:cNvSpPr>
          <p:nvPr userDrawn="1"/>
        </p:nvSpPr>
        <p:spPr>
          <a:xfrm>
            <a:off x="7055514" y="11815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1" name="Graphic 9">
            <a:extLst>
              <a:ext uri="{FF2B5EF4-FFF2-40B4-BE49-F238E27FC236}">
                <a16:creationId xmlns:a16="http://schemas.microsoft.com/office/drawing/2014/main" id="{A4BB8F9B-CFF5-0442-9C26-472049F159D6}"/>
              </a:ext>
            </a:extLst>
          </p:cNvPr>
          <p:cNvSpPr>
            <a:spLocks noChangeAspect="1"/>
          </p:cNvSpPr>
          <p:nvPr userDrawn="1"/>
        </p:nvSpPr>
        <p:spPr>
          <a:xfrm>
            <a:off x="7398414" y="84322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2" name="Graphic 9">
            <a:extLst>
              <a:ext uri="{FF2B5EF4-FFF2-40B4-BE49-F238E27FC236}">
                <a16:creationId xmlns:a16="http://schemas.microsoft.com/office/drawing/2014/main" id="{21814C55-0DA4-4F42-8C7F-5C3FA6B9D8C5}"/>
              </a:ext>
            </a:extLst>
          </p:cNvPr>
          <p:cNvSpPr>
            <a:spLocks noChangeAspect="1"/>
          </p:cNvSpPr>
          <p:nvPr userDrawn="1"/>
        </p:nvSpPr>
        <p:spPr>
          <a:xfrm>
            <a:off x="6913782" y="6329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3" name="Graphic 9">
            <a:extLst>
              <a:ext uri="{FF2B5EF4-FFF2-40B4-BE49-F238E27FC236}">
                <a16:creationId xmlns:a16="http://schemas.microsoft.com/office/drawing/2014/main" id="{EBF1FF8A-7BC6-EE4D-B3E3-4B0A35398BAE}"/>
              </a:ext>
            </a:extLst>
          </p:cNvPr>
          <p:cNvSpPr>
            <a:spLocks noChangeAspect="1"/>
          </p:cNvSpPr>
          <p:nvPr userDrawn="1"/>
        </p:nvSpPr>
        <p:spPr>
          <a:xfrm>
            <a:off x="6429150" y="68320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4" name="Graphic 9">
            <a:extLst>
              <a:ext uri="{FF2B5EF4-FFF2-40B4-BE49-F238E27FC236}">
                <a16:creationId xmlns:a16="http://schemas.microsoft.com/office/drawing/2014/main" id="{9FAA2D01-87BE-B24D-813A-5D346A2CD1A6}"/>
              </a:ext>
            </a:extLst>
          </p:cNvPr>
          <p:cNvSpPr>
            <a:spLocks noChangeAspect="1"/>
          </p:cNvSpPr>
          <p:nvPr userDrawn="1"/>
        </p:nvSpPr>
        <p:spPr>
          <a:xfrm>
            <a:off x="6465726" y="12318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5" name="Graphic 9">
            <a:extLst>
              <a:ext uri="{FF2B5EF4-FFF2-40B4-BE49-F238E27FC236}">
                <a16:creationId xmlns:a16="http://schemas.microsoft.com/office/drawing/2014/main" id="{5584C9BE-DD4C-BF44-9C56-D9B8B5D177D8}"/>
              </a:ext>
            </a:extLst>
          </p:cNvPr>
          <p:cNvSpPr>
            <a:spLocks noChangeAspect="1"/>
          </p:cNvSpPr>
          <p:nvPr userDrawn="1"/>
        </p:nvSpPr>
        <p:spPr>
          <a:xfrm>
            <a:off x="6077106" y="10809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6" name="Graphic 9">
            <a:extLst>
              <a:ext uri="{FF2B5EF4-FFF2-40B4-BE49-F238E27FC236}">
                <a16:creationId xmlns:a16="http://schemas.microsoft.com/office/drawing/2014/main" id="{EB13842F-853C-4B46-B4C5-B2F836FD34B9}"/>
              </a:ext>
            </a:extLst>
          </p:cNvPr>
          <p:cNvSpPr>
            <a:spLocks noChangeAspect="1"/>
          </p:cNvSpPr>
          <p:nvPr userDrawn="1"/>
        </p:nvSpPr>
        <p:spPr>
          <a:xfrm>
            <a:off x="4582062" y="10032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7" name="Graphic 9">
            <a:extLst>
              <a:ext uri="{FF2B5EF4-FFF2-40B4-BE49-F238E27FC236}">
                <a16:creationId xmlns:a16="http://schemas.microsoft.com/office/drawing/2014/main" id="{2A042175-7BB6-5145-8BB6-3690DC01402E}"/>
              </a:ext>
            </a:extLst>
          </p:cNvPr>
          <p:cNvSpPr>
            <a:spLocks noChangeAspect="1"/>
          </p:cNvSpPr>
          <p:nvPr userDrawn="1"/>
        </p:nvSpPr>
        <p:spPr>
          <a:xfrm>
            <a:off x="5409594"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8" name="Graphic 9">
            <a:extLst>
              <a:ext uri="{FF2B5EF4-FFF2-40B4-BE49-F238E27FC236}">
                <a16:creationId xmlns:a16="http://schemas.microsoft.com/office/drawing/2014/main" id="{E917FDD7-7355-FC44-88D5-B73EB2792696}"/>
              </a:ext>
            </a:extLst>
          </p:cNvPr>
          <p:cNvSpPr>
            <a:spLocks noChangeAspect="1"/>
          </p:cNvSpPr>
          <p:nvPr userDrawn="1"/>
        </p:nvSpPr>
        <p:spPr>
          <a:xfrm>
            <a:off x="5400450" y="19587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9" name="Graphic 9">
            <a:extLst>
              <a:ext uri="{FF2B5EF4-FFF2-40B4-BE49-F238E27FC236}">
                <a16:creationId xmlns:a16="http://schemas.microsoft.com/office/drawing/2014/main" id="{BABB2021-2BD4-E541-B575-6EBF42F609DA}"/>
              </a:ext>
            </a:extLst>
          </p:cNvPr>
          <p:cNvSpPr>
            <a:spLocks noChangeAspect="1"/>
          </p:cNvSpPr>
          <p:nvPr userDrawn="1"/>
        </p:nvSpPr>
        <p:spPr>
          <a:xfrm>
            <a:off x="5199282" y="22468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0" name="Graphic 9">
            <a:extLst>
              <a:ext uri="{FF2B5EF4-FFF2-40B4-BE49-F238E27FC236}">
                <a16:creationId xmlns:a16="http://schemas.microsoft.com/office/drawing/2014/main" id="{92A2ED97-EBD1-D948-AEDE-596F8CF76101}"/>
              </a:ext>
            </a:extLst>
          </p:cNvPr>
          <p:cNvSpPr>
            <a:spLocks noChangeAspect="1"/>
          </p:cNvSpPr>
          <p:nvPr userDrawn="1"/>
        </p:nvSpPr>
        <p:spPr>
          <a:xfrm>
            <a:off x="5601618" y="261258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1" name="Graphic 9">
            <a:extLst>
              <a:ext uri="{FF2B5EF4-FFF2-40B4-BE49-F238E27FC236}">
                <a16:creationId xmlns:a16="http://schemas.microsoft.com/office/drawing/2014/main" id="{AA19721C-5785-E649-9622-44AAF434B58F}"/>
              </a:ext>
            </a:extLst>
          </p:cNvPr>
          <p:cNvSpPr>
            <a:spLocks noChangeAspect="1"/>
          </p:cNvSpPr>
          <p:nvPr userDrawn="1"/>
        </p:nvSpPr>
        <p:spPr>
          <a:xfrm>
            <a:off x="6346854" y="226511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2" name="Graphic 9">
            <a:extLst>
              <a:ext uri="{FF2B5EF4-FFF2-40B4-BE49-F238E27FC236}">
                <a16:creationId xmlns:a16="http://schemas.microsoft.com/office/drawing/2014/main" id="{06FD61F4-7B5E-5A4E-8279-248A68B55881}"/>
              </a:ext>
            </a:extLst>
          </p:cNvPr>
          <p:cNvSpPr>
            <a:spLocks noChangeAspect="1"/>
          </p:cNvSpPr>
          <p:nvPr userDrawn="1"/>
        </p:nvSpPr>
        <p:spPr>
          <a:xfrm>
            <a:off x="5354730" y="32389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3" name="Graphic 9">
            <a:extLst>
              <a:ext uri="{FF2B5EF4-FFF2-40B4-BE49-F238E27FC236}">
                <a16:creationId xmlns:a16="http://schemas.microsoft.com/office/drawing/2014/main" id="{90E6B989-0C90-B64B-8A52-9A0272CB3749}"/>
              </a:ext>
            </a:extLst>
          </p:cNvPr>
          <p:cNvSpPr>
            <a:spLocks noChangeAspect="1"/>
          </p:cNvSpPr>
          <p:nvPr userDrawn="1"/>
        </p:nvSpPr>
        <p:spPr>
          <a:xfrm>
            <a:off x="5706774" y="36092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4" name="Graphic 9">
            <a:extLst>
              <a:ext uri="{FF2B5EF4-FFF2-40B4-BE49-F238E27FC236}">
                <a16:creationId xmlns:a16="http://schemas.microsoft.com/office/drawing/2014/main" id="{7564905D-7161-6848-93A8-D2D5E5EBABAE}"/>
              </a:ext>
            </a:extLst>
          </p:cNvPr>
          <p:cNvSpPr>
            <a:spLocks noChangeAspect="1"/>
          </p:cNvSpPr>
          <p:nvPr userDrawn="1"/>
        </p:nvSpPr>
        <p:spPr>
          <a:xfrm>
            <a:off x="6035958" y="37098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Tree>
    <p:extLst>
      <p:ext uri="{BB962C8B-B14F-4D97-AF65-F5344CB8AC3E}">
        <p14:creationId xmlns:p14="http://schemas.microsoft.com/office/powerpoint/2010/main" val="21924164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C476F52C-D3A7-B349-8D53-5027E06AF332}"/>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fgeronde rechthoek 7">
            <a:extLst>
              <a:ext uri="{FF2B5EF4-FFF2-40B4-BE49-F238E27FC236}">
                <a16:creationId xmlns:a16="http://schemas.microsoft.com/office/drawing/2014/main" id="{C27B7C2A-0CAA-D149-8239-2CAC8F8666AB}"/>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26</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Leeg</a:t>
            </a:r>
          </a:p>
        </p:txBody>
      </p:sp>
    </p:spTree>
    <p:extLst>
      <p:ext uri="{BB962C8B-B14F-4D97-AF65-F5344CB8AC3E}">
        <p14:creationId xmlns:p14="http://schemas.microsoft.com/office/powerpoint/2010/main" val="13623143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TextBox 4">
            <a:extLst>
              <a:ext uri="{FF2B5EF4-FFF2-40B4-BE49-F238E27FC236}">
                <a16:creationId xmlns:a16="http://schemas.microsoft.com/office/drawing/2014/main" id="{61C46E46-D1B8-6A45-81C8-5827A362970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27</a:t>
            </a:r>
          </a:p>
        </p:txBody>
      </p:sp>
      <p:sp>
        <p:nvSpPr>
          <p:cNvPr id="5" name="TextBox 5">
            <a:extLst>
              <a:ext uri="{FF2B5EF4-FFF2-40B4-BE49-F238E27FC236}">
                <a16:creationId xmlns:a16="http://schemas.microsoft.com/office/drawing/2014/main" id="{12A97824-ADFF-1F4F-B1B2-AA40F49F88A3}"/>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Alleen afbeelding</a:t>
            </a:r>
          </a:p>
        </p:txBody>
      </p:sp>
      <p:sp>
        <p:nvSpPr>
          <p:cNvPr id="6" name="Date Placeholder 3">
            <a:extLst>
              <a:ext uri="{FF2B5EF4-FFF2-40B4-BE49-F238E27FC236}">
                <a16:creationId xmlns:a16="http://schemas.microsoft.com/office/drawing/2014/main" id="{D5BD562C-3B24-5547-A894-2A6BDFBFD030}"/>
              </a:ext>
            </a:extLst>
          </p:cNvPr>
          <p:cNvSpPr>
            <a:spLocks noGrp="1"/>
          </p:cNvSpPr>
          <p:nvPr>
            <p:ph type="dt" sz="half" idx="10"/>
          </p:nvPr>
        </p:nvSpPr>
        <p:spPr>
          <a:xfrm rot="16200000">
            <a:off x="7272000" y="2466000"/>
            <a:ext cx="2984399" cy="180000"/>
          </a:xfrm>
        </p:spPr>
        <p:txBody>
          <a:bodyPr/>
          <a:lstStyle>
            <a:lvl1pPr>
              <a:defRPr>
                <a:solidFill>
                  <a:schemeClr val="bg1"/>
                </a:solidFill>
              </a:defRPr>
            </a:lvl1pPr>
          </a:lstStyle>
          <a:p>
            <a:r>
              <a:rPr lang="nl-NL"/>
              <a:t>Intro</a:t>
            </a:r>
          </a:p>
        </p:txBody>
      </p:sp>
      <p:sp>
        <p:nvSpPr>
          <p:cNvPr id="7" name="Footer Placeholder 4">
            <a:extLst>
              <a:ext uri="{FF2B5EF4-FFF2-40B4-BE49-F238E27FC236}">
                <a16:creationId xmlns:a16="http://schemas.microsoft.com/office/drawing/2014/main" id="{977142C9-6811-B946-8246-DA786B941816}"/>
              </a:ext>
            </a:extLst>
          </p:cNvPr>
          <p:cNvSpPr>
            <a:spLocks noGrp="1"/>
          </p:cNvSpPr>
          <p:nvPr>
            <p:ph type="ftr" sz="quarter" idx="11"/>
          </p:nvPr>
        </p:nvSpPr>
        <p:spPr>
          <a:xfrm>
            <a:off x="324000" y="4734000"/>
            <a:ext cx="3086100" cy="180000"/>
          </a:xfrm>
        </p:spPr>
        <p:txBody>
          <a:bodyPr/>
          <a:lstStyle>
            <a:lvl1pPr>
              <a:defRPr>
                <a:solidFill>
                  <a:schemeClr val="bg1"/>
                </a:solidFill>
              </a:defRPr>
            </a:lvl1pPr>
          </a:lstStyle>
          <a:p>
            <a:r>
              <a:rPr lang="nl-NL"/>
              <a:t>Dag 1 Kind naar Gezonder Gewicht</a:t>
            </a:r>
          </a:p>
        </p:txBody>
      </p:sp>
      <p:sp>
        <p:nvSpPr>
          <p:cNvPr id="8" name="Slide Number Placeholder 5">
            <a:extLst>
              <a:ext uri="{FF2B5EF4-FFF2-40B4-BE49-F238E27FC236}">
                <a16:creationId xmlns:a16="http://schemas.microsoft.com/office/drawing/2014/main" id="{AB6F10E3-F3BB-4344-AC26-B4A0E5A84AA6}"/>
              </a:ext>
            </a:extLst>
          </p:cNvPr>
          <p:cNvSpPr>
            <a:spLocks noGrp="1"/>
          </p:cNvSpPr>
          <p:nvPr>
            <p:ph type="sldNum" sz="quarter" idx="12"/>
          </p:nvPr>
        </p:nvSpPr>
        <p:spPr>
          <a:xfrm>
            <a:off x="8100000" y="4605687"/>
            <a:ext cx="720000" cy="288000"/>
          </a:xfrm>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67402864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eer weten">
    <p:spTree>
      <p:nvGrpSpPr>
        <p:cNvPr id="1" name=""/>
        <p:cNvGrpSpPr/>
        <p:nvPr/>
      </p:nvGrpSpPr>
      <p:grpSpPr>
        <a:xfrm>
          <a:off x="0" y="0"/>
          <a:ext cx="0" cy="0"/>
          <a:chOff x="0" y="0"/>
          <a:chExt cx="0" cy="0"/>
        </a:xfrm>
      </p:grpSpPr>
      <p:sp>
        <p:nvSpPr>
          <p:cNvPr id="14" name="Afgeronde rechthoek 13">
            <a:extLst>
              <a:ext uri="{FF2B5EF4-FFF2-40B4-BE49-F238E27FC236}">
                <a16:creationId xmlns:a16="http://schemas.microsoft.com/office/drawing/2014/main" id="{DFF7E090-3E57-744D-88C4-D226CDABB5A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28</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Meer weten</a:t>
            </a:r>
          </a:p>
        </p:txBody>
      </p:sp>
      <p:pic>
        <p:nvPicPr>
          <p:cNvPr id="8" name="Afbeelding 7" descr="Afbeelding met tekening, teken&#10;&#10;Automatisch gegenereerde beschrijving">
            <a:extLst>
              <a:ext uri="{FF2B5EF4-FFF2-40B4-BE49-F238E27FC236}">
                <a16:creationId xmlns:a16="http://schemas.microsoft.com/office/drawing/2014/main" id="{3A92CE50-3FCA-C948-A8D9-E39B7126E7DC}"/>
              </a:ext>
            </a:extLst>
          </p:cNvPr>
          <p:cNvPicPr>
            <a:picLocks noChangeAspect="1"/>
          </p:cNvPicPr>
          <p:nvPr userDrawn="1"/>
        </p:nvPicPr>
        <p:blipFill>
          <a:blip r:embed="rId2"/>
          <a:stretch>
            <a:fillRect/>
          </a:stretch>
        </p:blipFill>
        <p:spPr>
          <a:xfrm>
            <a:off x="314173" y="3900364"/>
            <a:ext cx="2772000" cy="883651"/>
          </a:xfrm>
          <a:prstGeom prst="rect">
            <a:avLst/>
          </a:prstGeom>
        </p:spPr>
      </p:pic>
      <p:sp>
        <p:nvSpPr>
          <p:cNvPr id="10" name="Tekstvak 9">
            <a:extLst>
              <a:ext uri="{FF2B5EF4-FFF2-40B4-BE49-F238E27FC236}">
                <a16:creationId xmlns:a16="http://schemas.microsoft.com/office/drawing/2014/main" id="{FC3E0E97-97C5-9D48-A56C-D6C5892658C7}"/>
              </a:ext>
            </a:extLst>
          </p:cNvPr>
          <p:cNvSpPr txBox="1"/>
          <p:nvPr userDrawn="1"/>
        </p:nvSpPr>
        <p:spPr>
          <a:xfrm>
            <a:off x="5076000" y="4105590"/>
            <a:ext cx="1800000" cy="216000"/>
          </a:xfrm>
          <a:prstGeom prst="rect">
            <a:avLst/>
          </a:prstGeom>
          <a:noFill/>
        </p:spPr>
        <p:txBody>
          <a:bodyPr wrap="square" lIns="0" tIns="0" rIns="0" bIns="0" rtlCol="0">
            <a:noAutofit/>
          </a:bodyPr>
          <a:lstStyle/>
          <a:p>
            <a:r>
              <a:rPr lang="nl-NL" sz="1500">
                <a:solidFill>
                  <a:schemeClr val="bg1"/>
                </a:solidFill>
                <a:latin typeface="+mj-lt"/>
              </a:rPr>
              <a:t>Meer weten?</a:t>
            </a:r>
          </a:p>
        </p:txBody>
      </p:sp>
      <p:sp>
        <p:nvSpPr>
          <p:cNvPr id="11" name="Tekstvak 10">
            <a:extLst>
              <a:ext uri="{FF2B5EF4-FFF2-40B4-BE49-F238E27FC236}">
                <a16:creationId xmlns:a16="http://schemas.microsoft.com/office/drawing/2014/main" id="{2ACA5814-38B7-C345-BB53-EA41E6BDCDCF}"/>
              </a:ext>
            </a:extLst>
          </p:cNvPr>
          <p:cNvSpPr txBox="1"/>
          <p:nvPr userDrawn="1"/>
        </p:nvSpPr>
        <p:spPr>
          <a:xfrm>
            <a:off x="5076000" y="4356000"/>
            <a:ext cx="1560774" cy="216000"/>
          </a:xfrm>
          <a:prstGeom prst="rect">
            <a:avLst/>
          </a:prstGeom>
          <a:noFill/>
        </p:spPr>
        <p:txBody>
          <a:bodyPr wrap="square" lIns="0" tIns="0" rIns="0" bIns="0" rtlCol="0">
            <a:noAutofit/>
          </a:bodyPr>
          <a:lstStyle/>
          <a:p>
            <a:r>
              <a:rPr lang="nl-NL" sz="1500">
                <a:solidFill>
                  <a:schemeClr val="bg1"/>
                </a:solidFill>
              </a:rPr>
              <a:t>070 219 22 65</a:t>
            </a:r>
          </a:p>
        </p:txBody>
      </p:sp>
      <p:sp>
        <p:nvSpPr>
          <p:cNvPr id="12" name="Tekstvak 11">
            <a:extLst>
              <a:ext uri="{FF2B5EF4-FFF2-40B4-BE49-F238E27FC236}">
                <a16:creationId xmlns:a16="http://schemas.microsoft.com/office/drawing/2014/main" id="{370D56CB-D6E2-6B42-8663-8C436CE9A5FB}"/>
              </a:ext>
            </a:extLst>
          </p:cNvPr>
          <p:cNvSpPr txBox="1"/>
          <p:nvPr userDrawn="1"/>
        </p:nvSpPr>
        <p:spPr>
          <a:xfrm>
            <a:off x="6732000" y="4356000"/>
            <a:ext cx="1080000" cy="216000"/>
          </a:xfrm>
          <a:prstGeom prst="rect">
            <a:avLst/>
          </a:prstGeom>
          <a:noFill/>
        </p:spPr>
        <p:txBody>
          <a:bodyPr wrap="square" lIns="0" tIns="0" rIns="0" bIns="0" rtlCol="0">
            <a:noAutofit/>
          </a:bodyPr>
          <a:lstStyle/>
          <a:p>
            <a:r>
              <a:rPr lang="nl-NL" sz="1500" noProof="1">
                <a:solidFill>
                  <a:schemeClr val="bg1"/>
                </a:solidFill>
              </a:rPr>
              <a:t>info@jogg.nl</a:t>
            </a:r>
          </a:p>
        </p:txBody>
      </p:sp>
      <p:sp>
        <p:nvSpPr>
          <p:cNvPr id="13" name="Tekstvak 12">
            <a:extLst>
              <a:ext uri="{FF2B5EF4-FFF2-40B4-BE49-F238E27FC236}">
                <a16:creationId xmlns:a16="http://schemas.microsoft.com/office/drawing/2014/main" id="{2CA49B6D-F59D-DE4B-A673-E856FBFB6C61}"/>
              </a:ext>
            </a:extLst>
          </p:cNvPr>
          <p:cNvSpPr txBox="1"/>
          <p:nvPr userDrawn="1"/>
        </p:nvSpPr>
        <p:spPr>
          <a:xfrm>
            <a:off x="8172000" y="4356000"/>
            <a:ext cx="720000" cy="216000"/>
          </a:xfrm>
          <a:prstGeom prst="rect">
            <a:avLst/>
          </a:prstGeom>
          <a:noFill/>
        </p:spPr>
        <p:txBody>
          <a:bodyPr wrap="square" lIns="0" tIns="0" rIns="0" bIns="0" rtlCol="0">
            <a:noAutofit/>
          </a:bodyPr>
          <a:lstStyle/>
          <a:p>
            <a:r>
              <a:rPr lang="nl-NL" sz="1500" noProof="1">
                <a:solidFill>
                  <a:schemeClr val="bg1"/>
                </a:solidFill>
              </a:rPr>
              <a:t>jogg.nl</a:t>
            </a:r>
          </a:p>
        </p:txBody>
      </p:sp>
    </p:spTree>
    <p:extLst>
      <p:ext uri="{BB962C8B-B14F-4D97-AF65-F5344CB8AC3E}">
        <p14:creationId xmlns:p14="http://schemas.microsoft.com/office/powerpoint/2010/main" val="11920420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9" name="Afgeronde rechthoek 8">
            <a:extLst>
              <a:ext uri="{FF2B5EF4-FFF2-40B4-BE49-F238E27FC236}">
                <a16:creationId xmlns:a16="http://schemas.microsoft.com/office/drawing/2014/main" id="{5FA57ACA-1FD8-1741-93AA-9D3DD0551530}"/>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hasCustomPrompt="1"/>
          </p:nvPr>
        </p:nvSpPr>
        <p:spPr>
          <a:xfrm>
            <a:off x="737891" y="3348000"/>
            <a:ext cx="4680000" cy="936000"/>
          </a:xfrm>
        </p:spPr>
        <p:txBody>
          <a:bodyPr anchor="b" anchorCtr="0"/>
          <a:lstStyle>
            <a:lvl1pPr algn="l">
              <a:defRPr sz="3200">
                <a:solidFill>
                  <a:schemeClr val="bg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37886" y="4392000"/>
            <a:ext cx="4680000" cy="504000"/>
          </a:xfrm>
        </p:spPr>
        <p:txBody>
          <a:bodyPr anchor="t" anchorCtr="0"/>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10" name="TextBox 4">
            <a:extLst>
              <a:ext uri="{FF2B5EF4-FFF2-40B4-BE49-F238E27FC236}">
                <a16:creationId xmlns:a16="http://schemas.microsoft.com/office/drawing/2014/main" id="{141E07AE-A519-1146-B8D6-AC794078721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a:t>
            </a:r>
          </a:p>
        </p:txBody>
      </p:sp>
      <p:sp>
        <p:nvSpPr>
          <p:cNvPr id="11" name="TextBox 5">
            <a:extLst>
              <a:ext uri="{FF2B5EF4-FFF2-40B4-BE49-F238E27FC236}">
                <a16:creationId xmlns:a16="http://schemas.microsoft.com/office/drawing/2014/main" id="{40248721-7A05-0A40-A5D8-D54A94719868}"/>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a:t>
            </a:r>
          </a:p>
        </p:txBody>
      </p:sp>
      <p:sp>
        <p:nvSpPr>
          <p:cNvPr id="12" name="Text Placeholder 3">
            <a:extLst>
              <a:ext uri="{FF2B5EF4-FFF2-40B4-BE49-F238E27FC236}">
                <a16:creationId xmlns:a16="http://schemas.microsoft.com/office/drawing/2014/main" id="{C661DE57-9DD7-614C-8C36-033EF369EC39}"/>
              </a:ext>
            </a:extLst>
          </p:cNvPr>
          <p:cNvSpPr>
            <a:spLocks noGrp="1"/>
          </p:cNvSpPr>
          <p:nvPr>
            <p:ph type="body" sz="half" idx="18" hasCustomPrompt="1"/>
          </p:nvPr>
        </p:nvSpPr>
        <p:spPr>
          <a:xfrm>
            <a:off x="6480000" y="4752001"/>
            <a:ext cx="2340000" cy="180000"/>
          </a:xfrm>
        </p:spPr>
        <p:txBody>
          <a:bodyPr/>
          <a:lstStyle>
            <a:lvl1pPr marL="0" indent="0" algn="r">
              <a:buNone/>
              <a:defRPr sz="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datum in te vullen</a:t>
            </a:r>
          </a:p>
        </p:txBody>
      </p:sp>
      <p:pic>
        <p:nvPicPr>
          <p:cNvPr id="13" name="Afbeelding 12" descr="Afbeelding met tekening, teken&#10;&#10;Automatisch gegenereerde beschrijving">
            <a:extLst>
              <a:ext uri="{FF2B5EF4-FFF2-40B4-BE49-F238E27FC236}">
                <a16:creationId xmlns:a16="http://schemas.microsoft.com/office/drawing/2014/main" id="{FCD88FAF-89FC-6A48-AAA2-38E10FA9CD05}"/>
              </a:ext>
            </a:extLst>
          </p:cNvPr>
          <p:cNvPicPr>
            <a:picLocks noChangeAspect="1"/>
          </p:cNvPicPr>
          <p:nvPr userDrawn="1"/>
        </p:nvPicPr>
        <p:blipFill>
          <a:blip r:embed="rId3"/>
          <a:stretch>
            <a:fillRect/>
          </a:stretch>
        </p:blipFill>
        <p:spPr>
          <a:xfrm>
            <a:off x="383402" y="371886"/>
            <a:ext cx="2908300" cy="927100"/>
          </a:xfrm>
          <a:prstGeom prst="rect">
            <a:avLst/>
          </a:prstGeom>
        </p:spPr>
      </p:pic>
    </p:spTree>
    <p:extLst>
      <p:ext uri="{BB962C8B-B14F-4D97-AF65-F5344CB8AC3E}">
        <p14:creationId xmlns:p14="http://schemas.microsoft.com/office/powerpoint/2010/main" val="34445865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Missie">
    <p:bg>
      <p:bgPr>
        <a:solidFill>
          <a:schemeClr val="bg1"/>
        </a:solidFill>
        <a:effectLst/>
      </p:bgPr>
    </p:bg>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E951FFE6-92BB-6241-9FB5-CBA0D2853F1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3">
            <a:extLst>
              <a:ext uri="{FF2B5EF4-FFF2-40B4-BE49-F238E27FC236}">
                <a16:creationId xmlns:a16="http://schemas.microsoft.com/office/drawing/2014/main" id="{6575D874-6CF2-494C-8E82-DD873C2CB1ED}"/>
              </a:ext>
            </a:extLst>
          </p:cNvPr>
          <p:cNvSpPr>
            <a:spLocks noGrp="1"/>
          </p:cNvSpPr>
          <p:nvPr>
            <p:ph type="body" sz="half" idx="2"/>
          </p:nvPr>
        </p:nvSpPr>
        <p:spPr>
          <a:xfrm>
            <a:off x="792000" y="864000"/>
            <a:ext cx="6372000" cy="3456000"/>
          </a:xfrm>
        </p:spPr>
        <p:txBody>
          <a:bodyPr anchor="ctr"/>
          <a:lstStyle>
            <a:lvl1pPr marL="0" indent="0">
              <a:lnSpc>
                <a:spcPct val="95000"/>
              </a:lnSpc>
              <a:buNone/>
              <a:defRPr sz="3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Box 4">
            <a:extLst>
              <a:ext uri="{FF2B5EF4-FFF2-40B4-BE49-F238E27FC236}">
                <a16:creationId xmlns:a16="http://schemas.microsoft.com/office/drawing/2014/main" id="{A1226086-15B8-3F46-A9FC-31D21DB781F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a:t>
            </a:r>
          </a:p>
        </p:txBody>
      </p:sp>
      <p:sp>
        <p:nvSpPr>
          <p:cNvPr id="10" name="TextBox 5">
            <a:extLst>
              <a:ext uri="{FF2B5EF4-FFF2-40B4-BE49-F238E27FC236}">
                <a16:creationId xmlns:a16="http://schemas.microsoft.com/office/drawing/2014/main" id="{41A83461-BE8C-1B48-8F78-FC00EE31071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Missie</a:t>
            </a:r>
          </a:p>
        </p:txBody>
      </p:sp>
    </p:spTree>
    <p:extLst>
      <p:ext uri="{BB962C8B-B14F-4D97-AF65-F5344CB8AC3E}">
        <p14:creationId xmlns:p14="http://schemas.microsoft.com/office/powerpoint/2010/main" val="10129936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isi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5691D43-AAB2-F548-9D1C-4CA07D4801AB}"/>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a:extLst>
              <a:ext uri="{FF2B5EF4-FFF2-40B4-BE49-F238E27FC236}">
                <a16:creationId xmlns:a16="http://schemas.microsoft.com/office/drawing/2014/main" id="{745C19A7-C3A8-FF41-B92F-9001E6A1DF61}"/>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4">
            <a:extLst>
              <a:ext uri="{FF2B5EF4-FFF2-40B4-BE49-F238E27FC236}">
                <a16:creationId xmlns:a16="http://schemas.microsoft.com/office/drawing/2014/main" id="{8EC1F11A-F832-8041-9E90-6A4DB56728DC}"/>
              </a:ext>
            </a:extLst>
          </p:cNvPr>
          <p:cNvSpPr>
            <a:spLocks noGrp="1"/>
          </p:cNvSpPr>
          <p:nvPr>
            <p:ph type="body" sz="quarter" idx="3"/>
          </p:nvPr>
        </p:nvSpPr>
        <p:spPr>
          <a:xfrm>
            <a:off x="792000" y="3672001"/>
            <a:ext cx="5040000" cy="360000"/>
          </a:xfrm>
        </p:spPr>
        <p:txBody>
          <a:bodyPr anchor="t" anchorCtr="0"/>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3</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Visie</a:t>
            </a:r>
          </a:p>
        </p:txBody>
      </p:sp>
      <p:sp>
        <p:nvSpPr>
          <p:cNvPr id="13" name="Text Placeholder 3">
            <a:extLst>
              <a:ext uri="{FF2B5EF4-FFF2-40B4-BE49-F238E27FC236}">
                <a16:creationId xmlns:a16="http://schemas.microsoft.com/office/drawing/2014/main" id="{41AFFEDE-8C67-9349-A20D-6B3D32E8F092}"/>
              </a:ext>
            </a:extLst>
          </p:cNvPr>
          <p:cNvSpPr>
            <a:spLocks noGrp="1"/>
          </p:cNvSpPr>
          <p:nvPr>
            <p:ph type="body" sz="half" idx="2"/>
          </p:nvPr>
        </p:nvSpPr>
        <p:spPr>
          <a:xfrm>
            <a:off x="792000" y="936000"/>
            <a:ext cx="5560162" cy="2664000"/>
          </a:xfrm>
        </p:spPr>
        <p:txBody>
          <a:bodyPr anchor="b"/>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3689905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2 kolommen opsomm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D96C6EE8-63C1-6A41-825C-E9A0424EB1E5}"/>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85CE9198-7848-CA41-B998-CE1F84667B3E}"/>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Content Placeholder 2">
            <a:extLst>
              <a:ext uri="{FF2B5EF4-FFF2-40B4-BE49-F238E27FC236}">
                <a16:creationId xmlns:a16="http://schemas.microsoft.com/office/drawing/2014/main" id="{CD694C26-B5A3-7743-BD60-B42F35B1A2E0}"/>
              </a:ext>
            </a:extLst>
          </p:cNvPr>
          <p:cNvSpPr>
            <a:spLocks noGrp="1"/>
          </p:cNvSpPr>
          <p:nvPr>
            <p:ph idx="13"/>
          </p:nvPr>
        </p:nvSpPr>
        <p:spPr>
          <a:xfrm>
            <a:off x="457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14</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 opsomming</a:t>
            </a:r>
          </a:p>
        </p:txBody>
      </p:sp>
    </p:spTree>
    <p:extLst>
      <p:ext uri="{BB962C8B-B14F-4D97-AF65-F5344CB8AC3E}">
        <p14:creationId xmlns:p14="http://schemas.microsoft.com/office/powerpoint/2010/main" val="253278427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B63D677-DB0F-BC45-8ED4-C85AFB2AC63C}"/>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992F8C64-FEC8-CF4E-8994-9C93A407B7E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p>
            <a:r>
              <a:rPr lang="nl-NL"/>
              <a:t>Titelstijl van model bewerken</a:t>
            </a:r>
            <a:endParaRPr lang="en-US"/>
          </a:p>
        </p:txBody>
      </p:sp>
      <p:sp>
        <p:nvSpPr>
          <p:cNvPr id="3" name="Content Placeholder 2"/>
          <p:cNvSpPr>
            <a:spLocks noGrp="1"/>
          </p:cNvSpPr>
          <p:nvPr>
            <p:ph idx="1" hasCustomPrompt="1"/>
          </p:nvPr>
        </p:nvSpPr>
        <p:spPr>
          <a:xfrm>
            <a:off x="792000" y="1836000"/>
            <a:ext cx="5040000" cy="2520000"/>
          </a:xfrm>
        </p:spPr>
        <p:txBody>
          <a:bodyPr/>
          <a:lstStyle>
            <a:lvl1pPr marL="180000" indent="-180000">
              <a:lnSpc>
                <a:spcPct val="145000"/>
              </a:lnSpc>
              <a:buClr>
                <a:schemeClr val="tx2"/>
              </a:buClr>
              <a:buSzPct val="75000"/>
              <a:buFont typeface="Apple SD Gothic Neo Regular" panose="02000300000000000000" pitchFamily="2" charset="-127"/>
              <a:buChar char="◼"/>
              <a:defRPr sz="1500"/>
            </a:lvl1pPr>
            <a:lvl2pPr marL="360000" indent="-180000">
              <a:lnSpc>
                <a:spcPct val="145000"/>
              </a:lnSpc>
              <a:buClr>
                <a:schemeClr val="tx2"/>
              </a:buClr>
              <a:buSzPct val="75000"/>
              <a:buFont typeface="Apple SD Gothic Neo Regular" panose="02000300000000000000" pitchFamily="2" charset="-127"/>
              <a:buChar char="◼"/>
              <a:defRPr sz="1500"/>
            </a:lvl2pPr>
            <a:lvl3pPr marL="540000" indent="-180000">
              <a:lnSpc>
                <a:spcPct val="145000"/>
              </a:lnSpc>
              <a:buClr>
                <a:schemeClr val="tx2"/>
              </a:buClr>
              <a:buSzPct val="75000"/>
              <a:buFont typeface="Apple SD Gothic Neo Regular" panose="02000300000000000000" pitchFamily="2" charset="-127"/>
              <a:buChar char="◼"/>
              <a:defRPr sz="1500"/>
            </a:lvl3pPr>
            <a:lvl4pPr marL="720000" indent="-180000">
              <a:lnSpc>
                <a:spcPct val="145000"/>
              </a:lnSpc>
              <a:buClr>
                <a:schemeClr val="tx2"/>
              </a:buClr>
              <a:buSzPct val="75000"/>
              <a:buFont typeface="Apple SD Gothic Neo Regular" panose="02000300000000000000" pitchFamily="2" charset="-127"/>
              <a:buChar char="◼"/>
              <a:defRPr sz="1500"/>
            </a:lvl4pPr>
            <a:lvl5pPr marL="900000" indent="-180000">
              <a:lnSpc>
                <a:spcPct val="145000"/>
              </a:lnSpc>
              <a:buClr>
                <a:schemeClr val="tx2"/>
              </a:buClr>
              <a:buSzPct val="75000"/>
              <a:buFont typeface="Apple SD Gothic Neo Regular" panose="02000300000000000000" pitchFamily="2" charset="-127"/>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4</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Inhoud</a:t>
            </a:r>
          </a:p>
        </p:txBody>
      </p:sp>
    </p:spTree>
    <p:extLst>
      <p:ext uri="{BB962C8B-B14F-4D97-AF65-F5344CB8AC3E}">
        <p14:creationId xmlns:p14="http://schemas.microsoft.com/office/powerpoint/2010/main" val="37119870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ctie 1">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358335632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ctie 2">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44833702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e 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E2A6A80-ED52-6F44-801D-D1A7C684DE12}"/>
              </a:ext>
            </a:extLst>
          </p:cNvPr>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27974038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ubsectie">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bg1"/>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6</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Subsectie</a:t>
            </a:r>
          </a:p>
        </p:txBody>
      </p:sp>
    </p:spTree>
    <p:extLst>
      <p:ext uri="{BB962C8B-B14F-4D97-AF65-F5344CB8AC3E}">
        <p14:creationId xmlns:p14="http://schemas.microsoft.com/office/powerpoint/2010/main" val="10777112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ub-subsectie Wit">
    <p:bg>
      <p:bgPr>
        <a:solidFill>
          <a:schemeClr val="tx2"/>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tx2"/>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7</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Sub-subsectie Wit</a:t>
            </a:r>
          </a:p>
        </p:txBody>
      </p:sp>
    </p:spTree>
    <p:extLst>
      <p:ext uri="{BB962C8B-B14F-4D97-AF65-F5344CB8AC3E}">
        <p14:creationId xmlns:p14="http://schemas.microsoft.com/office/powerpoint/2010/main" val="22673842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Afgeronde rechthoek 10">
            <a:extLst>
              <a:ext uri="{FF2B5EF4-FFF2-40B4-BE49-F238E27FC236}">
                <a16:creationId xmlns:a16="http://schemas.microsoft.com/office/drawing/2014/main" id="{32DA2C67-EE46-A245-81A1-89ACCE3C622F}"/>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6" name="Title 1">
            <a:extLst>
              <a:ext uri="{FF2B5EF4-FFF2-40B4-BE49-F238E27FC236}">
                <a16:creationId xmlns:a16="http://schemas.microsoft.com/office/drawing/2014/main" id="{FF3CB2E1-2847-A14B-88D0-6EFC748C1931}"/>
              </a:ext>
            </a:extLst>
          </p:cNvPr>
          <p:cNvSpPr>
            <a:spLocks noGrp="1"/>
          </p:cNvSpPr>
          <p:nvPr>
            <p:ph type="title" hasCustomPrompt="1"/>
          </p:nvPr>
        </p:nvSpPr>
        <p:spPr>
          <a:xfrm>
            <a:off x="1223998" y="126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1224000" y="3168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1224000" y="2909127"/>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8</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a:t>
            </a:r>
          </a:p>
        </p:txBody>
      </p:sp>
    </p:spTree>
    <p:extLst>
      <p:ext uri="{BB962C8B-B14F-4D97-AF65-F5344CB8AC3E}">
        <p14:creationId xmlns:p14="http://schemas.microsoft.com/office/powerpoint/2010/main" val="280095106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ote met portret">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CFF3F914-51C1-2546-865F-1A5849D710C5}"/>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2482529" y="3312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2482529" y="3060000"/>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9</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 met portret</a:t>
            </a:r>
          </a:p>
        </p:txBody>
      </p:sp>
      <p:sp>
        <p:nvSpPr>
          <p:cNvPr id="20" name="Title 1">
            <a:extLst>
              <a:ext uri="{FF2B5EF4-FFF2-40B4-BE49-F238E27FC236}">
                <a16:creationId xmlns:a16="http://schemas.microsoft.com/office/drawing/2014/main" id="{BE620AB3-86E9-CA4D-B07D-26D1CC25806E}"/>
              </a:ext>
            </a:extLst>
          </p:cNvPr>
          <p:cNvSpPr>
            <a:spLocks noGrp="1"/>
          </p:cNvSpPr>
          <p:nvPr>
            <p:ph type="title" hasCustomPrompt="1"/>
          </p:nvPr>
        </p:nvSpPr>
        <p:spPr>
          <a:xfrm>
            <a:off x="1223998" y="108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21" name="Picture Placeholder 2">
            <a:extLst>
              <a:ext uri="{FF2B5EF4-FFF2-40B4-BE49-F238E27FC236}">
                <a16:creationId xmlns:a16="http://schemas.microsoft.com/office/drawing/2014/main" id="{B6B0E9EB-5661-EC48-A311-FEFE6BD9A22C}"/>
              </a:ext>
            </a:extLst>
          </p:cNvPr>
          <p:cNvSpPr>
            <a:spLocks noGrp="1"/>
          </p:cNvSpPr>
          <p:nvPr>
            <p:ph type="pic" idx="17" hasCustomPrompt="1"/>
          </p:nvPr>
        </p:nvSpPr>
        <p:spPr>
          <a:xfrm>
            <a:off x="1224000" y="2736000"/>
            <a:ext cx="1044000" cy="1044000"/>
          </a:xfrm>
          <a:prstGeom prst="roundRect">
            <a:avLst>
              <a:gd name="adj" fmla="val 4414"/>
            </a:avLst>
          </a:prstGeom>
          <a:solidFill>
            <a:schemeClr val="bg1">
              <a:lumMod val="85000"/>
            </a:schemeClr>
          </a:solidFill>
          <a:ln w="12700">
            <a:solidFill>
              <a:schemeClr val="bg1"/>
            </a:solidFill>
          </a:ln>
        </p:spPr>
        <p:txBody>
          <a:bodyPr lIns="0" tIns="144000" rIns="0" anchor="t"/>
          <a:lstStyle>
            <a:lvl1pPr marL="0" indent="0" algn="ctr">
              <a:lnSpc>
                <a:spcPct val="110000"/>
              </a:lnSpc>
              <a:spcBef>
                <a:spcPts val="0"/>
              </a:spcBef>
              <a:buNone/>
              <a:defRPr sz="1200" u="none">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Portret</a:t>
            </a:r>
            <a:endParaRPr lang="en-US"/>
          </a:p>
        </p:txBody>
      </p:sp>
    </p:spTree>
    <p:extLst>
      <p:ext uri="{BB962C8B-B14F-4D97-AF65-F5344CB8AC3E}">
        <p14:creationId xmlns:p14="http://schemas.microsoft.com/office/powerpoint/2010/main" val="35855720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tro kleur">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75CA9CF-33CD-1847-8413-6F3730D331BF}"/>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E0C7835F-8081-0346-A170-846C8B86B24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10</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Intro kleur</a:t>
            </a:r>
          </a:p>
        </p:txBody>
      </p:sp>
    </p:spTree>
    <p:extLst>
      <p:ext uri="{BB962C8B-B14F-4D97-AF65-F5344CB8AC3E}">
        <p14:creationId xmlns:p14="http://schemas.microsoft.com/office/powerpoint/2010/main" val="12159459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ekst zonder 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96687DD-5921-5146-BC9A-836A6AFC49B3}"/>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52E7516A-E7D8-0946-AE22-E38CB358C5B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11</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Tekst zonder titel</a:t>
            </a:r>
          </a:p>
        </p:txBody>
      </p:sp>
    </p:spTree>
    <p:extLst>
      <p:ext uri="{BB962C8B-B14F-4D97-AF65-F5344CB8AC3E}">
        <p14:creationId xmlns:p14="http://schemas.microsoft.com/office/powerpoint/2010/main" val="3305272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2 kolomm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851D4EC4-F6E1-2948-97C9-B6A076FB46D0}"/>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9F42B55D-9A23-D14F-A536-EC3CA9267592}"/>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15</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a:t>
            </a:r>
          </a:p>
        </p:txBody>
      </p:sp>
      <p:sp>
        <p:nvSpPr>
          <p:cNvPr id="10" name="Content Placeholder 2">
            <a:extLst>
              <a:ext uri="{FF2B5EF4-FFF2-40B4-BE49-F238E27FC236}">
                <a16:creationId xmlns:a16="http://schemas.microsoft.com/office/drawing/2014/main" id="{85565227-6D12-B248-8FD1-A4FD0D92CA0E}"/>
              </a:ext>
            </a:extLst>
          </p:cNvPr>
          <p:cNvSpPr>
            <a:spLocks noGrp="1"/>
          </p:cNvSpPr>
          <p:nvPr>
            <p:ph idx="14"/>
          </p:nvPr>
        </p:nvSpPr>
        <p:spPr>
          <a:xfrm>
            <a:off x="457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7700639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Opsomming groo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2AD40AF-A7D5-534C-B279-AD44838A2A9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10CBE51A-6708-834E-8B01-901D2A0596E8}"/>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lvl1pPr>
              <a:defRPr>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180000" indent="-180000">
              <a:lnSpc>
                <a:spcPct val="145000"/>
              </a:lnSpc>
              <a:buClr>
                <a:schemeClr val="tx2"/>
              </a:buClr>
              <a:buSzPct val="120000"/>
              <a:buFont typeface="Wingdings" pitchFamily="2" charset="2"/>
              <a:buChar char="§"/>
              <a:defRPr sz="1500"/>
            </a:lvl1pPr>
            <a:lvl2pPr marL="360000" indent="-180000">
              <a:lnSpc>
                <a:spcPct val="145000"/>
              </a:lnSpc>
              <a:buClr>
                <a:schemeClr val="tx2"/>
              </a:buClr>
              <a:buSzPct val="120000"/>
              <a:buFont typeface="Wingdings" pitchFamily="2" charset="2"/>
              <a:buChar char="§"/>
              <a:defRPr sz="1500"/>
            </a:lvl2pPr>
            <a:lvl3pPr marL="540000" indent="-180000">
              <a:lnSpc>
                <a:spcPct val="145000"/>
              </a:lnSpc>
              <a:buClr>
                <a:schemeClr val="tx2"/>
              </a:buClr>
              <a:buSzPct val="120000"/>
              <a:buFont typeface="Wingdings" pitchFamily="2" charset="2"/>
              <a:buChar char="§"/>
              <a:defRPr sz="1500"/>
            </a:lvl3pPr>
            <a:lvl4pPr marL="720000" indent="-180000">
              <a:lnSpc>
                <a:spcPct val="145000"/>
              </a:lnSpc>
              <a:buClr>
                <a:schemeClr val="tx2"/>
              </a:buClr>
              <a:buSzPct val="120000"/>
              <a:buFont typeface="Wingdings" pitchFamily="2" charset="2"/>
              <a:buChar char="§"/>
              <a:defRPr sz="1500"/>
            </a:lvl4pPr>
            <a:lvl5pPr marL="900000" indent="-180000">
              <a:lnSpc>
                <a:spcPct val="145000"/>
              </a:lnSpc>
              <a:buClr>
                <a:schemeClr val="tx2"/>
              </a:buClr>
              <a:buSzPct val="120000"/>
              <a:buFont typeface="Wingdings" pitchFamily="2" charset="2"/>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12</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Opsomming groot</a:t>
            </a:r>
          </a:p>
        </p:txBody>
      </p:sp>
    </p:spTree>
    <p:extLst>
      <p:ext uri="{BB962C8B-B14F-4D97-AF65-F5344CB8AC3E}">
        <p14:creationId xmlns:p14="http://schemas.microsoft.com/office/powerpoint/2010/main" val="20495947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9126163-C850-3740-BD02-BA3969542E70}"/>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B95DC381-5468-B841-BDF3-C21A8C8C59CB}"/>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00000"/>
            <a:ext cx="5040000" cy="756000"/>
          </a:xfrm>
        </p:spPr>
        <p:txBody>
          <a:bodyPr/>
          <a:lstStyle>
            <a:lvl1pPr>
              <a:defRPr sz="2800">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0" indent="0">
              <a:lnSpc>
                <a:spcPct val="110000"/>
              </a:lnSpc>
              <a:buClr>
                <a:schemeClr val="tx2"/>
              </a:buClr>
              <a:buSzPct val="120000"/>
              <a:buFontTx/>
              <a:buNone/>
              <a:defRPr sz="1500"/>
            </a:lvl1pPr>
            <a:lvl2pPr marL="0" indent="0">
              <a:lnSpc>
                <a:spcPct val="110000"/>
              </a:lnSpc>
              <a:buClr>
                <a:schemeClr val="tx2"/>
              </a:buClr>
              <a:buSzPct val="120000"/>
              <a:buFontTx/>
              <a:buNone/>
              <a:defRPr sz="1500"/>
            </a:lvl2pPr>
            <a:lvl3pPr marL="0" indent="0">
              <a:lnSpc>
                <a:spcPct val="110000"/>
              </a:lnSpc>
              <a:buClr>
                <a:schemeClr val="tx2"/>
              </a:buClr>
              <a:buSzPct val="120000"/>
              <a:buFontTx/>
              <a:buNone/>
              <a:defRPr sz="1500"/>
            </a:lvl3pPr>
            <a:lvl4pPr marL="0" indent="0">
              <a:lnSpc>
                <a:spcPct val="110000"/>
              </a:lnSpc>
              <a:buClr>
                <a:schemeClr val="tx2"/>
              </a:buClr>
              <a:buSzPct val="120000"/>
              <a:buFontTx/>
              <a:buNone/>
              <a:defRPr sz="1500"/>
            </a:lvl4pPr>
            <a:lvl5pPr marL="0" indent="0">
              <a:lnSpc>
                <a:spcPct val="110000"/>
              </a:lnSpc>
              <a:buClr>
                <a:schemeClr val="tx2"/>
              </a:buClr>
              <a:buSzPct val="120000"/>
              <a:buFontTx/>
              <a:buNone/>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13</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tekst</a:t>
            </a:r>
          </a:p>
        </p:txBody>
      </p:sp>
    </p:spTree>
    <p:extLst>
      <p:ext uri="{BB962C8B-B14F-4D97-AF65-F5344CB8AC3E}">
        <p14:creationId xmlns:p14="http://schemas.microsoft.com/office/powerpoint/2010/main" val="33918218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el en 2 kolommen opsomm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4A21B63-B2AC-0F4C-A39D-13800B9E8A6F}"/>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02152E89-D27C-3649-A8FB-B569A7B0E310}"/>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Content Placeholder 2">
            <a:extLst>
              <a:ext uri="{FF2B5EF4-FFF2-40B4-BE49-F238E27FC236}">
                <a16:creationId xmlns:a16="http://schemas.microsoft.com/office/drawing/2014/main" id="{CD694C26-B5A3-7743-BD60-B42F35B1A2E0}"/>
              </a:ext>
            </a:extLst>
          </p:cNvPr>
          <p:cNvSpPr>
            <a:spLocks noGrp="1"/>
          </p:cNvSpPr>
          <p:nvPr>
            <p:ph idx="13"/>
          </p:nvPr>
        </p:nvSpPr>
        <p:spPr>
          <a:xfrm>
            <a:off x="457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14</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 opsomming</a:t>
            </a:r>
          </a:p>
        </p:txBody>
      </p:sp>
    </p:spTree>
    <p:extLst>
      <p:ext uri="{BB962C8B-B14F-4D97-AF65-F5344CB8AC3E}">
        <p14:creationId xmlns:p14="http://schemas.microsoft.com/office/powerpoint/2010/main" val="312341143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el en 2 kolomm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3F32197-D4C6-F24F-B599-A537B4EC9A94}"/>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BD7F241D-9445-9942-AAE2-16A138E98FA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15</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a:t>
            </a:r>
          </a:p>
        </p:txBody>
      </p:sp>
      <p:sp>
        <p:nvSpPr>
          <p:cNvPr id="10" name="Content Placeholder 2">
            <a:extLst>
              <a:ext uri="{FF2B5EF4-FFF2-40B4-BE49-F238E27FC236}">
                <a16:creationId xmlns:a16="http://schemas.microsoft.com/office/drawing/2014/main" id="{85565227-6D12-B248-8FD1-A4FD0D92CA0E}"/>
              </a:ext>
            </a:extLst>
          </p:cNvPr>
          <p:cNvSpPr>
            <a:spLocks noGrp="1"/>
          </p:cNvSpPr>
          <p:nvPr>
            <p:ph idx="14"/>
          </p:nvPr>
        </p:nvSpPr>
        <p:spPr>
          <a:xfrm>
            <a:off x="457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4623728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el, tekst en afbeelding klein">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2F5D8974-7A43-0341-976F-6E337C8EA96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478B900A-3E99-1F44-BE49-5CF3D53F455E}"/>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16</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 klein</a:t>
            </a:r>
          </a:p>
        </p:txBody>
      </p:sp>
      <p:sp>
        <p:nvSpPr>
          <p:cNvPr id="12" name="Picture Placeholder 2">
            <a:extLst>
              <a:ext uri="{FF2B5EF4-FFF2-40B4-BE49-F238E27FC236}">
                <a16:creationId xmlns:a16="http://schemas.microsoft.com/office/drawing/2014/main" id="{796B92F2-6C26-3D4E-817D-10E1E805A017}"/>
              </a:ext>
            </a:extLst>
          </p:cNvPr>
          <p:cNvSpPr>
            <a:spLocks noGrp="1"/>
          </p:cNvSpPr>
          <p:nvPr>
            <p:ph type="pic" idx="13" hasCustomPrompt="1"/>
          </p:nvPr>
        </p:nvSpPr>
        <p:spPr>
          <a:xfrm>
            <a:off x="4572000" y="1835998"/>
            <a:ext cx="3384000" cy="2520001"/>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1276239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el, opsomming en afbeeldin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17</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opsomming en afbeelding</a:t>
            </a:r>
          </a:p>
        </p:txBody>
      </p:sp>
      <p:sp>
        <p:nvSpPr>
          <p:cNvPr id="10" name="Content Placeholder 2">
            <a:extLst>
              <a:ext uri="{FF2B5EF4-FFF2-40B4-BE49-F238E27FC236}">
                <a16:creationId xmlns:a16="http://schemas.microsoft.com/office/drawing/2014/main" id="{D673A3D4-F7E4-6148-88B4-8F94C2E00E1B}"/>
              </a:ext>
            </a:extLst>
          </p:cNvPr>
          <p:cNvSpPr>
            <a:spLocks noGrp="1"/>
          </p:cNvSpPr>
          <p:nvPr>
            <p:ph idx="14"/>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0249030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18</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a:t>
            </a:r>
          </a:p>
        </p:txBody>
      </p:sp>
      <p:sp>
        <p:nvSpPr>
          <p:cNvPr id="10" name="Content Placeholder 2">
            <a:extLst>
              <a:ext uri="{FF2B5EF4-FFF2-40B4-BE49-F238E27FC236}">
                <a16:creationId xmlns:a16="http://schemas.microsoft.com/office/drawing/2014/main" id="{7A8C0FE0-1E28-3A4D-B36F-E273331F561F}"/>
              </a:ext>
            </a:extLst>
          </p:cNvPr>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58333455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25999"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Picture Placeholder 2">
            <a:extLst>
              <a:ext uri="{FF2B5EF4-FFF2-40B4-BE49-F238E27FC236}">
                <a16:creationId xmlns:a16="http://schemas.microsoft.com/office/drawing/2014/main" id="{1313C103-24D3-E74A-B88D-58CCF68E89E9}"/>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19</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Twee afbeeldingen</a:t>
            </a:r>
          </a:p>
        </p:txBody>
      </p:sp>
    </p:spTree>
    <p:extLst>
      <p:ext uri="{BB962C8B-B14F-4D97-AF65-F5344CB8AC3E}">
        <p14:creationId xmlns:p14="http://schemas.microsoft.com/office/powerpoint/2010/main" val="7362239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39972EB5-3527-DA44-ADA4-2E04D34EBCB3}"/>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a:extLst>
              <a:ext uri="{FF2B5EF4-FFF2-40B4-BE49-F238E27FC236}">
                <a16:creationId xmlns:a16="http://schemas.microsoft.com/office/drawing/2014/main" id="{509E498B-5D8C-5646-BD35-9010B8CE7984}"/>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cture Placeholder 2">
            <a:extLst>
              <a:ext uri="{FF2B5EF4-FFF2-40B4-BE49-F238E27FC236}">
                <a16:creationId xmlns:a16="http://schemas.microsoft.com/office/drawing/2014/main" id="{F688B119-73CB-5E4E-9615-36172FA53B4A}"/>
              </a:ext>
            </a:extLst>
          </p:cNvPr>
          <p:cNvSpPr>
            <a:spLocks noGrp="1"/>
          </p:cNvSpPr>
          <p:nvPr>
            <p:ph type="pic" idx="23" hasCustomPrompt="1"/>
          </p:nvPr>
        </p:nvSpPr>
        <p:spPr>
          <a:xfrm>
            <a:off x="4392000"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9" name="Picture Placeholder 2">
            <a:extLst>
              <a:ext uri="{FF2B5EF4-FFF2-40B4-BE49-F238E27FC236}">
                <a16:creationId xmlns:a16="http://schemas.microsoft.com/office/drawing/2014/main" id="{D56B543B-4586-E946-84C7-9E2B00E78D12}"/>
              </a:ext>
            </a:extLst>
          </p:cNvPr>
          <p:cNvSpPr>
            <a:spLocks noGrp="1"/>
          </p:cNvSpPr>
          <p:nvPr>
            <p:ph type="pic" idx="21" hasCustomPrompt="1"/>
          </p:nvPr>
        </p:nvSpPr>
        <p:spPr>
          <a:xfrm>
            <a:off x="1007706"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0" name="Picture Placeholder 2">
            <a:extLst>
              <a:ext uri="{FF2B5EF4-FFF2-40B4-BE49-F238E27FC236}">
                <a16:creationId xmlns:a16="http://schemas.microsoft.com/office/drawing/2014/main" id="{1FFB1D8E-463D-0B45-A084-D1D96840302E}"/>
              </a:ext>
            </a:extLst>
          </p:cNvPr>
          <p:cNvSpPr>
            <a:spLocks noGrp="1"/>
          </p:cNvSpPr>
          <p:nvPr>
            <p:ph type="pic" idx="22" hasCustomPrompt="1"/>
          </p:nvPr>
        </p:nvSpPr>
        <p:spPr>
          <a:xfrm>
            <a:off x="4392000"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20</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Vier afbeeldingen</a:t>
            </a:r>
          </a:p>
        </p:txBody>
      </p:sp>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007706"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3" name="Text Placeholder 3">
            <a:extLst>
              <a:ext uri="{FF2B5EF4-FFF2-40B4-BE49-F238E27FC236}">
                <a16:creationId xmlns:a16="http://schemas.microsoft.com/office/drawing/2014/main" id="{58E07A08-5E87-AF44-A18B-E7DF8E753865}"/>
              </a:ext>
            </a:extLst>
          </p:cNvPr>
          <p:cNvSpPr>
            <a:spLocks noGrp="1"/>
          </p:cNvSpPr>
          <p:nvPr>
            <p:ph type="body" sz="half" idx="2" hasCustomPrompt="1"/>
          </p:nvPr>
        </p:nvSpPr>
        <p:spPr>
          <a:xfrm>
            <a:off x="1007706"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4" name="Text Placeholder 3">
            <a:extLst>
              <a:ext uri="{FF2B5EF4-FFF2-40B4-BE49-F238E27FC236}">
                <a16:creationId xmlns:a16="http://schemas.microsoft.com/office/drawing/2014/main" id="{99B51F93-1870-D34F-9B66-934BC7890A81}"/>
              </a:ext>
            </a:extLst>
          </p:cNvPr>
          <p:cNvSpPr>
            <a:spLocks noGrp="1"/>
          </p:cNvSpPr>
          <p:nvPr>
            <p:ph type="body" sz="half" idx="16" hasCustomPrompt="1"/>
          </p:nvPr>
        </p:nvSpPr>
        <p:spPr>
          <a:xfrm>
            <a:off x="4392000"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7" name="Text Placeholder 3">
            <a:extLst>
              <a:ext uri="{FF2B5EF4-FFF2-40B4-BE49-F238E27FC236}">
                <a16:creationId xmlns:a16="http://schemas.microsoft.com/office/drawing/2014/main" id="{9A1F04E6-E949-FB4B-A5EE-A33996BD1416}"/>
              </a:ext>
            </a:extLst>
          </p:cNvPr>
          <p:cNvSpPr>
            <a:spLocks noGrp="1"/>
          </p:cNvSpPr>
          <p:nvPr>
            <p:ph type="body" sz="half" idx="19" hasCustomPrompt="1"/>
          </p:nvPr>
        </p:nvSpPr>
        <p:spPr>
          <a:xfrm>
            <a:off x="1007706"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8" name="Text Placeholder 3">
            <a:extLst>
              <a:ext uri="{FF2B5EF4-FFF2-40B4-BE49-F238E27FC236}">
                <a16:creationId xmlns:a16="http://schemas.microsoft.com/office/drawing/2014/main" id="{06DC1050-ADA4-4349-A305-6789F2673E34}"/>
              </a:ext>
            </a:extLst>
          </p:cNvPr>
          <p:cNvSpPr>
            <a:spLocks noGrp="1"/>
          </p:cNvSpPr>
          <p:nvPr>
            <p:ph type="body" sz="half" idx="20" hasCustomPrompt="1"/>
          </p:nvPr>
        </p:nvSpPr>
        <p:spPr>
          <a:xfrm>
            <a:off x="4392000"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Tree>
    <p:extLst>
      <p:ext uri="{BB962C8B-B14F-4D97-AF65-F5344CB8AC3E}">
        <p14:creationId xmlns:p14="http://schemas.microsoft.com/office/powerpoint/2010/main" val="7174405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Zeven punten">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07450166-6D9C-3F4C-B708-5530D01915C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Afgeronde rechthoek 28">
            <a:extLst>
              <a:ext uri="{FF2B5EF4-FFF2-40B4-BE49-F238E27FC236}">
                <a16:creationId xmlns:a16="http://schemas.microsoft.com/office/drawing/2014/main" id="{F23E79E3-5CDE-B144-983F-BF9D70C62310}"/>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Zeven punten</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260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8"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9"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0"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1"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2"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9"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235351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0"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1"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2"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3"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4"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5" name="Text Placeholder 3">
            <a:extLst>
              <a:ext uri="{FF2B5EF4-FFF2-40B4-BE49-F238E27FC236}">
                <a16:creationId xmlns:a16="http://schemas.microsoft.com/office/drawing/2014/main" id="{25CAC697-F2BC-DA43-987F-CA7CF61EB534}"/>
              </a:ext>
            </a:extLst>
          </p:cNvPr>
          <p:cNvSpPr>
            <a:spLocks noGrp="1"/>
          </p:cNvSpPr>
          <p:nvPr>
            <p:ph type="body" sz="half" idx="24"/>
          </p:nvPr>
        </p:nvSpPr>
        <p:spPr>
          <a:xfrm>
            <a:off x="612000" y="3456446"/>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6" name="Text Placeholder 3">
            <a:extLst>
              <a:ext uri="{FF2B5EF4-FFF2-40B4-BE49-F238E27FC236}">
                <a16:creationId xmlns:a16="http://schemas.microsoft.com/office/drawing/2014/main" id="{8A52DE74-A40C-8D47-97AF-3264E58DA6B4}"/>
              </a:ext>
            </a:extLst>
          </p:cNvPr>
          <p:cNvSpPr>
            <a:spLocks noGrp="1"/>
          </p:cNvSpPr>
          <p:nvPr>
            <p:ph type="body" sz="half" idx="25" hasCustomPrompt="1"/>
          </p:nvPr>
        </p:nvSpPr>
        <p:spPr>
          <a:xfrm>
            <a:off x="431999" y="3096446"/>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7" name="Tekstvak 26">
            <a:extLst>
              <a:ext uri="{FF2B5EF4-FFF2-40B4-BE49-F238E27FC236}">
                <a16:creationId xmlns:a16="http://schemas.microsoft.com/office/drawing/2014/main" id="{F46C03BF-C7E0-9249-BE85-97BA4DC68FC2}"/>
              </a:ext>
            </a:extLst>
          </p:cNvPr>
          <p:cNvSpPr txBox="1"/>
          <p:nvPr userDrawn="1"/>
        </p:nvSpPr>
        <p:spPr>
          <a:xfrm>
            <a:off x="3733014" y="3601039"/>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384976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tekst en afbeelding klein">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5C23AE5-477A-C846-98A3-1F76D137372C}"/>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565DC2D9-D5AB-AC42-844F-072D889CD3DF}"/>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16</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 klein</a:t>
            </a:r>
          </a:p>
        </p:txBody>
      </p:sp>
      <p:sp>
        <p:nvSpPr>
          <p:cNvPr id="12" name="Picture Placeholder 2">
            <a:extLst>
              <a:ext uri="{FF2B5EF4-FFF2-40B4-BE49-F238E27FC236}">
                <a16:creationId xmlns:a16="http://schemas.microsoft.com/office/drawing/2014/main" id="{796B92F2-6C26-3D4E-817D-10E1E805A017}"/>
              </a:ext>
            </a:extLst>
          </p:cNvPr>
          <p:cNvSpPr>
            <a:spLocks noGrp="1"/>
          </p:cNvSpPr>
          <p:nvPr>
            <p:ph type="pic" idx="13" hasCustomPrompt="1"/>
          </p:nvPr>
        </p:nvSpPr>
        <p:spPr>
          <a:xfrm>
            <a:off x="4572000" y="1835998"/>
            <a:ext cx="3384000" cy="2520001"/>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41477143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Zes punten">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C18FE22A-3A2A-6E47-9A8A-13DAA95C261B}"/>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Afgeronde rechthoek 19">
            <a:extLst>
              <a:ext uri="{FF2B5EF4-FFF2-40B4-BE49-F238E27FC236}">
                <a16:creationId xmlns:a16="http://schemas.microsoft.com/office/drawing/2014/main" id="{5205814C-D37B-614B-8300-CA5C46A1DDB0}"/>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21B</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Zes punten</a:t>
            </a:r>
          </a:p>
        </p:txBody>
      </p:sp>
      <p:sp>
        <p:nvSpPr>
          <p:cNvPr id="28"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87199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9"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1187291"/>
            <a:ext cx="2520000" cy="638980"/>
          </a:xfrm>
        </p:spPr>
        <p:txBody>
          <a:bodyPr anchor="b"/>
          <a:lstStyle>
            <a:lvl1pPr marL="180000" indent="-180000">
              <a:buClr>
                <a:schemeClr val="tx2"/>
              </a:buClr>
              <a:buSzPct val="120000"/>
              <a:buFont typeface="Wingdings" pitchFamily="2" charset="2"/>
              <a:buChar char="§"/>
              <a:defRPr sz="180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0"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1"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2"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3"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4"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330107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5"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6"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7"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8"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9"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Tree>
    <p:extLst>
      <p:ext uri="{BB962C8B-B14F-4D97-AF65-F5344CB8AC3E}">
        <p14:creationId xmlns:p14="http://schemas.microsoft.com/office/powerpoint/2010/main" val="398774531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D7419D08-4033-0940-A4EB-2CDE9E58BF6C}"/>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fgeronde rechthoek 16">
            <a:extLst>
              <a:ext uri="{FF2B5EF4-FFF2-40B4-BE49-F238E27FC236}">
                <a16:creationId xmlns:a16="http://schemas.microsoft.com/office/drawing/2014/main" id="{811E59ED-0A84-CF42-AC96-5C76CE5A6AA0}"/>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 Placeholder 3">
            <a:extLst>
              <a:ext uri="{FF2B5EF4-FFF2-40B4-BE49-F238E27FC236}">
                <a16:creationId xmlns:a16="http://schemas.microsoft.com/office/drawing/2014/main" id="{95AEB7F9-01BD-ED4B-9917-B7266ADE1C7C}"/>
              </a:ext>
            </a:extLst>
          </p:cNvPr>
          <p:cNvSpPr>
            <a:spLocks noGrp="1"/>
          </p:cNvSpPr>
          <p:nvPr>
            <p:ph type="body" sz="half" idx="27" hasCustomPrompt="1"/>
          </p:nvPr>
        </p:nvSpPr>
        <p:spPr>
          <a:xfrm>
            <a:off x="58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A054DD4E-6FAB-CF45-8B17-F6359386C3F2}"/>
              </a:ext>
            </a:extLst>
          </p:cNvPr>
          <p:cNvSpPr>
            <a:spLocks noGrp="1"/>
          </p:cNvSpPr>
          <p:nvPr>
            <p:ph type="body" sz="half" idx="23" hasCustomPrompt="1"/>
          </p:nvPr>
        </p:nvSpPr>
        <p:spPr>
          <a:xfrm>
            <a:off x="4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6" name="Text Placeholder 3">
            <a:extLst>
              <a:ext uri="{FF2B5EF4-FFF2-40B4-BE49-F238E27FC236}">
                <a16:creationId xmlns:a16="http://schemas.microsoft.com/office/drawing/2014/main" id="{EEC4EA55-452D-FC4F-9ABB-9E020DAA0E85}"/>
              </a:ext>
            </a:extLst>
          </p:cNvPr>
          <p:cNvSpPr>
            <a:spLocks noGrp="1"/>
          </p:cNvSpPr>
          <p:nvPr>
            <p:ph type="body" sz="half" idx="25" hasCustomPrompt="1"/>
          </p:nvPr>
        </p:nvSpPr>
        <p:spPr>
          <a:xfrm>
            <a:off x="31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22</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Cijfers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431998" y="792000"/>
            <a:ext cx="5040000" cy="576000"/>
          </a:xfrm>
        </p:spPr>
        <p:txBody>
          <a:bodyPr anchor="b"/>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3" name="Text Placeholder 3">
            <a:extLst>
              <a:ext uri="{FF2B5EF4-FFF2-40B4-BE49-F238E27FC236}">
                <a16:creationId xmlns:a16="http://schemas.microsoft.com/office/drawing/2014/main" id="{9F04D490-B2F1-634B-BEA6-E82C2D66DCF5}"/>
              </a:ext>
            </a:extLst>
          </p:cNvPr>
          <p:cNvSpPr>
            <a:spLocks noGrp="1"/>
          </p:cNvSpPr>
          <p:nvPr>
            <p:ph type="body" sz="half" idx="18"/>
          </p:nvPr>
        </p:nvSpPr>
        <p:spPr>
          <a:xfrm>
            <a:off x="432000" y="3775501"/>
            <a:ext cx="2418778" cy="699247"/>
          </a:xfrm>
        </p:spPr>
        <p:txBody>
          <a:bodyPr/>
          <a:lstStyle>
            <a:lvl1pPr marL="0" indent="0">
              <a:buNone/>
              <a:defRPr sz="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5" name="Text Placeholder 3">
            <a:extLst>
              <a:ext uri="{FF2B5EF4-FFF2-40B4-BE49-F238E27FC236}">
                <a16:creationId xmlns:a16="http://schemas.microsoft.com/office/drawing/2014/main" id="{7B7EB418-5DD6-CF4D-85FE-5E94CBB49321}"/>
              </a:ext>
            </a:extLst>
          </p:cNvPr>
          <p:cNvSpPr>
            <a:spLocks noGrp="1"/>
          </p:cNvSpPr>
          <p:nvPr>
            <p:ph type="body" sz="half" idx="20" hasCustomPrompt="1"/>
          </p:nvPr>
        </p:nvSpPr>
        <p:spPr>
          <a:xfrm>
            <a:off x="4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5" name="Text Placeholder 3">
            <a:extLst>
              <a:ext uri="{FF2B5EF4-FFF2-40B4-BE49-F238E27FC236}">
                <a16:creationId xmlns:a16="http://schemas.microsoft.com/office/drawing/2014/main" id="{382C00E3-5E0D-1F47-A530-DBC4BFCDF0D6}"/>
              </a:ext>
            </a:extLst>
          </p:cNvPr>
          <p:cNvSpPr>
            <a:spLocks noGrp="1"/>
          </p:cNvSpPr>
          <p:nvPr>
            <p:ph type="body" sz="half" idx="24" hasCustomPrompt="1"/>
          </p:nvPr>
        </p:nvSpPr>
        <p:spPr>
          <a:xfrm>
            <a:off x="31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7" name="Text Placeholder 3">
            <a:extLst>
              <a:ext uri="{FF2B5EF4-FFF2-40B4-BE49-F238E27FC236}">
                <a16:creationId xmlns:a16="http://schemas.microsoft.com/office/drawing/2014/main" id="{81004335-26A6-104D-94F5-4B50878FA1D5}"/>
              </a:ext>
            </a:extLst>
          </p:cNvPr>
          <p:cNvSpPr>
            <a:spLocks noGrp="1"/>
          </p:cNvSpPr>
          <p:nvPr>
            <p:ph type="body" sz="half" idx="26" hasCustomPrompt="1"/>
          </p:nvPr>
        </p:nvSpPr>
        <p:spPr>
          <a:xfrm>
            <a:off x="58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397799260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136BA86-B1D3-A548-8CEB-66BDE2BF4DF7}"/>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a:extLst>
              <a:ext uri="{FF2B5EF4-FFF2-40B4-BE49-F238E27FC236}">
                <a16:creationId xmlns:a16="http://schemas.microsoft.com/office/drawing/2014/main" id="{120834CC-8795-E548-A55A-6DC978FC822C}"/>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23</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Partners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hasCustomPrompt="1"/>
          </p:nvPr>
        </p:nvSpPr>
        <p:spPr>
          <a:xfrm>
            <a:off x="792000" y="684000"/>
            <a:ext cx="7308000" cy="468000"/>
          </a:xfrm>
        </p:spPr>
        <p:txBody>
          <a:bodyPr/>
          <a:lstStyle>
            <a:lvl1pPr marL="0" indent="0">
              <a:buNone/>
              <a:defRPr sz="24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40639230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Aandachtsgebieden">
    <p:bg>
      <p:bgPr>
        <a:solidFill>
          <a:schemeClr val="bg1"/>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64C58854-00BC-994C-BEAE-40F2B819AAFE}"/>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468000" y="432000"/>
            <a:ext cx="5040000" cy="432000"/>
          </a:xfrm>
        </p:spPr>
        <p:txBody>
          <a:bodyPr anchor="t" anchorCtr="0"/>
          <a:lstStyle>
            <a:lvl1pPr>
              <a:defRPr sz="3000">
                <a:solidFill>
                  <a:schemeClr val="bg1"/>
                </a:solidFill>
              </a:defRPr>
            </a:lvl1pPr>
          </a:lstStyle>
          <a:p>
            <a:r>
              <a:rPr lang="nl-NL"/>
              <a:t>Klik om de titel te bewerken</a:t>
            </a:r>
            <a:endParaRPr lang="en-US"/>
          </a:p>
        </p:txBody>
      </p:sp>
      <p:sp>
        <p:nvSpPr>
          <p:cNvPr id="4" name="Text Placeholder 3"/>
          <p:cNvSpPr>
            <a:spLocks noGrp="1"/>
          </p:cNvSpPr>
          <p:nvPr>
            <p:ph type="body" sz="half" idx="2" hasCustomPrompt="1"/>
          </p:nvPr>
        </p:nvSpPr>
        <p:spPr>
          <a:xfrm>
            <a:off x="467999" y="864000"/>
            <a:ext cx="2376000" cy="252000"/>
          </a:xfrm>
        </p:spPr>
        <p:txBody>
          <a:bodyPr/>
          <a:lstStyle>
            <a:lvl1pPr marL="0" indent="0">
              <a:buNone/>
              <a:defRPr sz="1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5" name="Date Placeholder 4"/>
          <p:cNvSpPr>
            <a:spLocks noGrp="1"/>
          </p:cNvSpPr>
          <p:nvPr>
            <p:ph type="dt" sz="half" idx="10"/>
          </p:nvPr>
        </p:nvSpPr>
        <p:spPr/>
        <p:txBody>
          <a:bodyPr/>
          <a:lstStyle>
            <a:lvl1pPr>
              <a:defRPr>
                <a:solidFill>
                  <a:schemeClr val="bg1"/>
                </a:solidFill>
              </a:defRPr>
            </a:lvl1pPr>
          </a:lstStyle>
          <a:p>
            <a:r>
              <a:rPr lang="nl-NL"/>
              <a:t>Intro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 Placeholder 3">
            <a:extLst>
              <a:ext uri="{FF2B5EF4-FFF2-40B4-BE49-F238E27FC236}">
                <a16:creationId xmlns:a16="http://schemas.microsoft.com/office/drawing/2014/main" id="{8F64AB1E-07DB-D44A-AB80-EFD749B2D3A2}"/>
              </a:ext>
            </a:extLst>
          </p:cNvPr>
          <p:cNvSpPr>
            <a:spLocks noGrp="1"/>
          </p:cNvSpPr>
          <p:nvPr>
            <p:ph type="body" sz="half" idx="13" hasCustomPrompt="1"/>
          </p:nvPr>
        </p:nvSpPr>
        <p:spPr>
          <a:xfrm>
            <a:off x="4821447" y="2284809"/>
            <a:ext cx="1655999" cy="1173824"/>
          </a:xfrm>
          <a:custGeom>
            <a:avLst/>
            <a:gdLst>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4320 w 1655999"/>
              <a:gd name="connsiteY6" fmla="*/ 1085712 h 1085712"/>
              <a:gd name="connsiteX7" fmla="*/ 0 w 1655999"/>
              <a:gd name="connsiteY7" fmla="*/ 1061392 h 1085712"/>
              <a:gd name="connsiteX8" fmla="*/ 0 w 1655999"/>
              <a:gd name="connsiteY8"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89220 w 1655999"/>
              <a:gd name="connsiteY6" fmla="*/ 1084924 h 1085712"/>
              <a:gd name="connsiteX7" fmla="*/ 24320 w 1655999"/>
              <a:gd name="connsiteY7" fmla="*/ 1085712 h 1085712"/>
              <a:gd name="connsiteX8" fmla="*/ 0 w 1655999"/>
              <a:gd name="connsiteY8" fmla="*/ 1061392 h 1085712"/>
              <a:gd name="connsiteX9" fmla="*/ 0 w 1655999"/>
              <a:gd name="connsiteY9"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89220 w 1655999"/>
              <a:gd name="connsiteY7" fmla="*/ 1084924 h 1085712"/>
              <a:gd name="connsiteX8" fmla="*/ 24320 w 1655999"/>
              <a:gd name="connsiteY8" fmla="*/ 1085712 h 1085712"/>
              <a:gd name="connsiteX9" fmla="*/ 0 w 1655999"/>
              <a:gd name="connsiteY9" fmla="*/ 1061392 h 1085712"/>
              <a:gd name="connsiteX10" fmla="*/ 0 w 1655999"/>
              <a:gd name="connsiteY10"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156953 w 1655999"/>
              <a:gd name="connsiteY7" fmla="*/ 1084924 h 1085712"/>
              <a:gd name="connsiteX8" fmla="*/ 89220 w 1655999"/>
              <a:gd name="connsiteY8" fmla="*/ 1084924 h 1085712"/>
              <a:gd name="connsiteX9" fmla="*/ 24320 w 1655999"/>
              <a:gd name="connsiteY9" fmla="*/ 1085712 h 1085712"/>
              <a:gd name="connsiteX10" fmla="*/ 0 w 1655999"/>
              <a:gd name="connsiteY10" fmla="*/ 1061392 h 1085712"/>
              <a:gd name="connsiteX11" fmla="*/ 0 w 1655999"/>
              <a:gd name="connsiteY11" fmla="*/ 24320 h 1085712"/>
              <a:gd name="connsiteX0" fmla="*/ 0 w 1655999"/>
              <a:gd name="connsiteY0" fmla="*/ 24320 h 1173824"/>
              <a:gd name="connsiteX1" fmla="*/ 24320 w 1655999"/>
              <a:gd name="connsiteY1" fmla="*/ 0 h 1173824"/>
              <a:gd name="connsiteX2" fmla="*/ 1631679 w 1655999"/>
              <a:gd name="connsiteY2" fmla="*/ 0 h 1173824"/>
              <a:gd name="connsiteX3" fmla="*/ 1655999 w 1655999"/>
              <a:gd name="connsiteY3" fmla="*/ 24320 h 1173824"/>
              <a:gd name="connsiteX4" fmla="*/ 1655999 w 1655999"/>
              <a:gd name="connsiteY4" fmla="*/ 1061392 h 1173824"/>
              <a:gd name="connsiteX5" fmla="*/ 1631679 w 1655999"/>
              <a:gd name="connsiteY5" fmla="*/ 1085712 h 1173824"/>
              <a:gd name="connsiteX6" fmla="*/ 237386 w 1655999"/>
              <a:gd name="connsiteY6" fmla="*/ 1084924 h 1173824"/>
              <a:gd name="connsiteX7" fmla="*/ 165420 w 1655999"/>
              <a:gd name="connsiteY7" fmla="*/ 1173824 h 1173824"/>
              <a:gd name="connsiteX8" fmla="*/ 89220 w 1655999"/>
              <a:gd name="connsiteY8" fmla="*/ 1084924 h 1173824"/>
              <a:gd name="connsiteX9" fmla="*/ 24320 w 1655999"/>
              <a:gd name="connsiteY9" fmla="*/ 1085712 h 1173824"/>
              <a:gd name="connsiteX10" fmla="*/ 0 w 1655999"/>
              <a:gd name="connsiteY10" fmla="*/ 1061392 h 1173824"/>
              <a:gd name="connsiteX11" fmla="*/ 0 w 1655999"/>
              <a:gd name="connsiteY11" fmla="*/ 24320 h 117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5999" h="1173824">
                <a:moveTo>
                  <a:pt x="0" y="24320"/>
                </a:moveTo>
                <a:cubicBezTo>
                  <a:pt x="0" y="10888"/>
                  <a:pt x="10888" y="0"/>
                  <a:pt x="24320" y="0"/>
                </a:cubicBezTo>
                <a:lnTo>
                  <a:pt x="1631679" y="0"/>
                </a:lnTo>
                <a:cubicBezTo>
                  <a:pt x="1645111" y="0"/>
                  <a:pt x="1655999" y="10888"/>
                  <a:pt x="1655999" y="24320"/>
                </a:cubicBezTo>
                <a:lnTo>
                  <a:pt x="1655999" y="1061392"/>
                </a:lnTo>
                <a:cubicBezTo>
                  <a:pt x="1655999" y="1074824"/>
                  <a:pt x="1645111" y="1085712"/>
                  <a:pt x="1631679" y="1085712"/>
                </a:cubicBezTo>
                <a:lnTo>
                  <a:pt x="237386" y="1084924"/>
                </a:lnTo>
                <a:lnTo>
                  <a:pt x="165420" y="1173824"/>
                </a:lnTo>
                <a:lnTo>
                  <a:pt x="89220" y="1084924"/>
                </a:lnTo>
                <a:lnTo>
                  <a:pt x="24320" y="1085712"/>
                </a:lnTo>
                <a:cubicBezTo>
                  <a:pt x="10888" y="1085712"/>
                  <a:pt x="0" y="1074824"/>
                  <a:pt x="0" y="1061392"/>
                </a:cubicBezTo>
                <a:lnTo>
                  <a:pt x="0" y="24320"/>
                </a:lnTo>
                <a:close/>
              </a:path>
            </a:pathLst>
          </a:custGeom>
          <a:solidFill>
            <a:schemeClr val="bg1"/>
          </a:solidFill>
        </p:spPr>
        <p:txBody>
          <a:bodyPr lIns="144000" tIns="144000" rIns="144000" bIns="72000"/>
          <a:lstStyle>
            <a:lvl1pPr marL="0" indent="0">
              <a:buNone/>
              <a:defRPr sz="115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 Placeholder 3">
            <a:extLst>
              <a:ext uri="{FF2B5EF4-FFF2-40B4-BE49-F238E27FC236}">
                <a16:creationId xmlns:a16="http://schemas.microsoft.com/office/drawing/2014/main" id="{8906A490-9406-6448-AAA1-D8DF390FB8AB}"/>
              </a:ext>
            </a:extLst>
          </p:cNvPr>
          <p:cNvSpPr>
            <a:spLocks noGrp="1"/>
          </p:cNvSpPr>
          <p:nvPr>
            <p:ph type="body" sz="half" idx="14"/>
          </p:nvPr>
        </p:nvSpPr>
        <p:spPr>
          <a:xfrm>
            <a:off x="467999" y="1260000"/>
            <a:ext cx="2376000" cy="180000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E48AD726-8336-5E4F-922B-D4BC3B05B24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24</a:t>
            </a:r>
          </a:p>
        </p:txBody>
      </p:sp>
      <p:sp>
        <p:nvSpPr>
          <p:cNvPr id="12" name="TextBox 5">
            <a:extLst>
              <a:ext uri="{FF2B5EF4-FFF2-40B4-BE49-F238E27FC236}">
                <a16:creationId xmlns:a16="http://schemas.microsoft.com/office/drawing/2014/main" id="{584F9D91-4A78-984F-A503-54EC059DB1B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Aandachtsgebieden</a:t>
            </a:r>
          </a:p>
        </p:txBody>
      </p:sp>
    </p:spTree>
    <p:extLst>
      <p:ext uri="{BB962C8B-B14F-4D97-AF65-F5344CB8AC3E}">
        <p14:creationId xmlns:p14="http://schemas.microsoft.com/office/powerpoint/2010/main" val="335210468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chemeClr val="bg1"/>
                </a:solidFill>
              </a:defRPr>
            </a:lvl1pPr>
          </a:lstStyle>
          <a:p>
            <a:r>
              <a:rPr lang="nl-NL"/>
              <a:t>Intro</a:t>
            </a:r>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25</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Kaart Nederland</a:t>
            </a:r>
          </a:p>
        </p:txBody>
      </p:sp>
      <p:pic>
        <p:nvPicPr>
          <p:cNvPr id="8" name="Afbeelding 7" descr="Afbeelding met tekst&#10;&#10;Automatisch gegenereerde beschrijving">
            <a:extLst>
              <a:ext uri="{FF2B5EF4-FFF2-40B4-BE49-F238E27FC236}">
                <a16:creationId xmlns:a16="http://schemas.microsoft.com/office/drawing/2014/main" id="{07AAB5A4-A8C9-0A46-A221-49AD544DC3D5}"/>
              </a:ext>
            </a:extLst>
          </p:cNvPr>
          <p:cNvPicPr>
            <a:picLocks noChangeAspect="1"/>
          </p:cNvPicPr>
          <p:nvPr userDrawn="1"/>
        </p:nvPicPr>
        <p:blipFill>
          <a:blip r:embed="rId2"/>
          <a:stretch>
            <a:fillRect/>
          </a:stretch>
        </p:blipFill>
        <p:spPr>
          <a:xfrm>
            <a:off x="3886517" y="308335"/>
            <a:ext cx="3820569" cy="4530035"/>
          </a:xfrm>
          <a:prstGeom prst="rect">
            <a:avLst/>
          </a:prstGeom>
        </p:spPr>
      </p:pic>
      <p:sp>
        <p:nvSpPr>
          <p:cNvPr id="12" name="Text Placeholder 3">
            <a:extLst>
              <a:ext uri="{FF2B5EF4-FFF2-40B4-BE49-F238E27FC236}">
                <a16:creationId xmlns:a16="http://schemas.microsoft.com/office/drawing/2014/main" id="{F52FEDE7-1C11-9148-B668-53DC70782DC1}"/>
              </a:ext>
            </a:extLst>
          </p:cNvPr>
          <p:cNvSpPr>
            <a:spLocks noGrp="1"/>
          </p:cNvSpPr>
          <p:nvPr>
            <p:ph type="body" sz="half" idx="23" hasCustomPrompt="1"/>
          </p:nvPr>
        </p:nvSpPr>
        <p:spPr>
          <a:xfrm>
            <a:off x="791999"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5" name="Text Placeholder 3">
            <a:extLst>
              <a:ext uri="{FF2B5EF4-FFF2-40B4-BE49-F238E27FC236}">
                <a16:creationId xmlns:a16="http://schemas.microsoft.com/office/drawing/2014/main" id="{E9215692-A1C8-BA43-A411-5DDAFBB5B3C5}"/>
              </a:ext>
            </a:extLst>
          </p:cNvPr>
          <p:cNvSpPr>
            <a:spLocks noGrp="1"/>
          </p:cNvSpPr>
          <p:nvPr>
            <p:ph type="body" sz="half" idx="26" hasCustomPrompt="1"/>
          </p:nvPr>
        </p:nvSpPr>
        <p:spPr>
          <a:xfrm>
            <a:off x="1404000"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6" name="Text Placeholder 3">
            <a:extLst>
              <a:ext uri="{FF2B5EF4-FFF2-40B4-BE49-F238E27FC236}">
                <a16:creationId xmlns:a16="http://schemas.microsoft.com/office/drawing/2014/main" id="{43E87543-AEAC-9E44-8A7B-0E6328447009}"/>
              </a:ext>
            </a:extLst>
          </p:cNvPr>
          <p:cNvSpPr>
            <a:spLocks noGrp="1"/>
          </p:cNvSpPr>
          <p:nvPr>
            <p:ph type="body" sz="half" idx="27" hasCustomPrompt="1"/>
          </p:nvPr>
        </p:nvSpPr>
        <p:spPr>
          <a:xfrm>
            <a:off x="2016603"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7" name="Text Placeholder 3">
            <a:extLst>
              <a:ext uri="{FF2B5EF4-FFF2-40B4-BE49-F238E27FC236}">
                <a16:creationId xmlns:a16="http://schemas.microsoft.com/office/drawing/2014/main" id="{80C87BCD-B25C-6E4F-B6D5-0D8D8F98E842}"/>
              </a:ext>
            </a:extLst>
          </p:cNvPr>
          <p:cNvSpPr>
            <a:spLocks noGrp="1"/>
          </p:cNvSpPr>
          <p:nvPr>
            <p:ph type="body" sz="half" idx="2" hasCustomPrompt="1"/>
          </p:nvPr>
        </p:nvSpPr>
        <p:spPr>
          <a:xfrm>
            <a:off x="792000" y="113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792000" y="257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9" name="Text Placeholder 3">
            <a:extLst>
              <a:ext uri="{FF2B5EF4-FFF2-40B4-BE49-F238E27FC236}">
                <a16:creationId xmlns:a16="http://schemas.microsoft.com/office/drawing/2014/main" id="{9351C5D2-8150-004A-856D-A237926DB830}"/>
              </a:ext>
            </a:extLst>
          </p:cNvPr>
          <p:cNvSpPr>
            <a:spLocks noGrp="1"/>
          </p:cNvSpPr>
          <p:nvPr>
            <p:ph type="body" sz="half" idx="29" hasCustomPrompt="1"/>
          </p:nvPr>
        </p:nvSpPr>
        <p:spPr>
          <a:xfrm>
            <a:off x="791999"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p:cNvSpPr>
          <p:nvPr>
            <p:ph type="body" sz="half" idx="30" hasCustomPrompt="1"/>
          </p:nvPr>
        </p:nvSpPr>
        <p:spPr>
          <a:xfrm>
            <a:off x="1404000"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p:cNvSpPr>
          <p:nvPr>
            <p:ph type="body" sz="half" idx="31" hasCustomPrompt="1"/>
          </p:nvPr>
        </p:nvSpPr>
        <p:spPr>
          <a:xfrm>
            <a:off x="2016603"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3" name="Graphic 9">
            <a:extLst>
              <a:ext uri="{FF2B5EF4-FFF2-40B4-BE49-F238E27FC236}">
                <a16:creationId xmlns:a16="http://schemas.microsoft.com/office/drawing/2014/main" id="{7E6EAEAB-5526-EF4A-8CE4-9E180AC5A02D}"/>
              </a:ext>
            </a:extLst>
          </p:cNvPr>
          <p:cNvSpPr>
            <a:spLocks noChangeAspect="1"/>
          </p:cNvSpPr>
          <p:nvPr userDrawn="1"/>
        </p:nvSpPr>
        <p:spPr>
          <a:xfrm>
            <a:off x="4745130" y="29880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4" name="Graphic 9">
            <a:extLst>
              <a:ext uri="{FF2B5EF4-FFF2-40B4-BE49-F238E27FC236}">
                <a16:creationId xmlns:a16="http://schemas.microsoft.com/office/drawing/2014/main" id="{F603F322-005B-A348-A2E9-63ADC07E6421}"/>
              </a:ext>
            </a:extLst>
          </p:cNvPr>
          <p:cNvSpPr>
            <a:spLocks noChangeAspect="1"/>
          </p:cNvSpPr>
          <p:nvPr userDrawn="1"/>
        </p:nvSpPr>
        <p:spPr>
          <a:xfrm>
            <a:off x="4988970" y="26171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5" name="Graphic 9">
            <a:extLst>
              <a:ext uri="{FF2B5EF4-FFF2-40B4-BE49-F238E27FC236}">
                <a16:creationId xmlns:a16="http://schemas.microsoft.com/office/drawing/2014/main" id="{1A5A18A4-3A9A-D846-8D61-DA1D9D8480DE}"/>
              </a:ext>
            </a:extLst>
          </p:cNvPr>
          <p:cNvSpPr>
            <a:spLocks noChangeAspect="1"/>
          </p:cNvSpPr>
          <p:nvPr userDrawn="1"/>
        </p:nvSpPr>
        <p:spPr>
          <a:xfrm>
            <a:off x="5185566" y="29051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6" name="Graphic 9">
            <a:extLst>
              <a:ext uri="{FF2B5EF4-FFF2-40B4-BE49-F238E27FC236}">
                <a16:creationId xmlns:a16="http://schemas.microsoft.com/office/drawing/2014/main" id="{C0252568-8889-A144-83E1-9E47DD78C17A}"/>
              </a:ext>
            </a:extLst>
          </p:cNvPr>
          <p:cNvSpPr>
            <a:spLocks noChangeAspect="1"/>
          </p:cNvSpPr>
          <p:nvPr userDrawn="1"/>
        </p:nvSpPr>
        <p:spPr>
          <a:xfrm>
            <a:off x="4495194" y="389732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7" name="Graphic 9">
            <a:extLst>
              <a:ext uri="{FF2B5EF4-FFF2-40B4-BE49-F238E27FC236}">
                <a16:creationId xmlns:a16="http://schemas.microsoft.com/office/drawing/2014/main" id="{1393BCCD-5449-4142-A4CB-D58C118BEF28}"/>
              </a:ext>
            </a:extLst>
          </p:cNvPr>
          <p:cNvSpPr>
            <a:spLocks noChangeAspect="1"/>
          </p:cNvSpPr>
          <p:nvPr userDrawn="1"/>
        </p:nvSpPr>
        <p:spPr>
          <a:xfrm>
            <a:off x="4897530" y="34446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8" name="Graphic 9">
            <a:extLst>
              <a:ext uri="{FF2B5EF4-FFF2-40B4-BE49-F238E27FC236}">
                <a16:creationId xmlns:a16="http://schemas.microsoft.com/office/drawing/2014/main" id="{9EEC5674-6E58-514E-99E1-28B02CE6255E}"/>
              </a:ext>
            </a:extLst>
          </p:cNvPr>
          <p:cNvSpPr>
            <a:spLocks noChangeAspect="1"/>
          </p:cNvSpPr>
          <p:nvPr userDrawn="1"/>
        </p:nvSpPr>
        <p:spPr>
          <a:xfrm>
            <a:off x="5912514" y="29600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9" name="Graphic 9">
            <a:extLst>
              <a:ext uri="{FF2B5EF4-FFF2-40B4-BE49-F238E27FC236}">
                <a16:creationId xmlns:a16="http://schemas.microsoft.com/office/drawing/2014/main" id="{1E7C2006-ECFB-9144-8D70-7307FE369CC9}"/>
              </a:ext>
            </a:extLst>
          </p:cNvPr>
          <p:cNvSpPr>
            <a:spLocks noChangeAspect="1"/>
          </p:cNvSpPr>
          <p:nvPr userDrawn="1"/>
        </p:nvSpPr>
        <p:spPr>
          <a:xfrm>
            <a:off x="6205122" y="26354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0" name="Graphic 9">
            <a:extLst>
              <a:ext uri="{FF2B5EF4-FFF2-40B4-BE49-F238E27FC236}">
                <a16:creationId xmlns:a16="http://schemas.microsoft.com/office/drawing/2014/main" id="{C0F42C92-381A-334D-9B50-3A53C4B28988}"/>
              </a:ext>
            </a:extLst>
          </p:cNvPr>
          <p:cNvSpPr>
            <a:spLocks noChangeAspect="1"/>
          </p:cNvSpPr>
          <p:nvPr userDrawn="1"/>
        </p:nvSpPr>
        <p:spPr>
          <a:xfrm>
            <a:off x="6593742" y="25943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1" name="Graphic 9">
            <a:extLst>
              <a:ext uri="{FF2B5EF4-FFF2-40B4-BE49-F238E27FC236}">
                <a16:creationId xmlns:a16="http://schemas.microsoft.com/office/drawing/2014/main" id="{8A09D3D5-D4F4-1F42-AF7A-212B79693762}"/>
              </a:ext>
            </a:extLst>
          </p:cNvPr>
          <p:cNvSpPr>
            <a:spLocks noChangeAspect="1"/>
          </p:cNvSpPr>
          <p:nvPr userDrawn="1"/>
        </p:nvSpPr>
        <p:spPr>
          <a:xfrm>
            <a:off x="6913782" y="28640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2" name="Graphic 9">
            <a:extLst>
              <a:ext uri="{FF2B5EF4-FFF2-40B4-BE49-F238E27FC236}">
                <a16:creationId xmlns:a16="http://schemas.microsoft.com/office/drawing/2014/main" id="{E2AE7D31-ED3B-A148-A8F0-DCA3B7490C19}"/>
              </a:ext>
            </a:extLst>
          </p:cNvPr>
          <p:cNvSpPr>
            <a:spLocks noChangeAspect="1"/>
          </p:cNvSpPr>
          <p:nvPr userDrawn="1"/>
        </p:nvSpPr>
        <p:spPr>
          <a:xfrm>
            <a:off x="6525162" y="37052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3" name="Graphic 9">
            <a:extLst>
              <a:ext uri="{FF2B5EF4-FFF2-40B4-BE49-F238E27FC236}">
                <a16:creationId xmlns:a16="http://schemas.microsoft.com/office/drawing/2014/main" id="{0A6413D2-9611-874E-AD01-35824922A2E8}"/>
              </a:ext>
            </a:extLst>
          </p:cNvPr>
          <p:cNvSpPr>
            <a:spLocks noChangeAspect="1"/>
          </p:cNvSpPr>
          <p:nvPr userDrawn="1"/>
        </p:nvSpPr>
        <p:spPr>
          <a:xfrm>
            <a:off x="6429150" y="40664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4" name="Graphic 9">
            <a:extLst>
              <a:ext uri="{FF2B5EF4-FFF2-40B4-BE49-F238E27FC236}">
                <a16:creationId xmlns:a16="http://schemas.microsoft.com/office/drawing/2014/main" id="{D7EEC955-EFFA-5649-B913-8D8ECE6AFA8C}"/>
              </a:ext>
            </a:extLst>
          </p:cNvPr>
          <p:cNvSpPr>
            <a:spLocks noChangeAspect="1"/>
          </p:cNvSpPr>
          <p:nvPr userDrawn="1"/>
        </p:nvSpPr>
        <p:spPr>
          <a:xfrm>
            <a:off x="6081678" y="32801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5" name="Graphic 9">
            <a:extLst>
              <a:ext uri="{FF2B5EF4-FFF2-40B4-BE49-F238E27FC236}">
                <a16:creationId xmlns:a16="http://schemas.microsoft.com/office/drawing/2014/main" id="{E028DB48-CC4C-AE45-972E-6DCC03A3D17D}"/>
              </a:ext>
            </a:extLst>
          </p:cNvPr>
          <p:cNvSpPr>
            <a:spLocks noChangeAspect="1"/>
          </p:cNvSpPr>
          <p:nvPr userDrawn="1"/>
        </p:nvSpPr>
        <p:spPr>
          <a:xfrm>
            <a:off x="6054246" y="205023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6" name="Graphic 9">
            <a:extLst>
              <a:ext uri="{FF2B5EF4-FFF2-40B4-BE49-F238E27FC236}">
                <a16:creationId xmlns:a16="http://schemas.microsoft.com/office/drawing/2014/main" id="{DEFC5B0D-12DB-D843-8596-449F208E0400}"/>
              </a:ext>
            </a:extLst>
          </p:cNvPr>
          <p:cNvSpPr>
            <a:spLocks noChangeAspect="1"/>
          </p:cNvSpPr>
          <p:nvPr userDrawn="1"/>
        </p:nvSpPr>
        <p:spPr>
          <a:xfrm>
            <a:off x="6269130" y="16524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7" name="Graphic 9">
            <a:extLst>
              <a:ext uri="{FF2B5EF4-FFF2-40B4-BE49-F238E27FC236}">
                <a16:creationId xmlns:a16="http://schemas.microsoft.com/office/drawing/2014/main" id="{BD4C8128-7751-CB47-8CC8-6CF03A292100}"/>
              </a:ext>
            </a:extLst>
          </p:cNvPr>
          <p:cNvSpPr>
            <a:spLocks noChangeAspect="1"/>
          </p:cNvSpPr>
          <p:nvPr userDrawn="1"/>
        </p:nvSpPr>
        <p:spPr>
          <a:xfrm>
            <a:off x="6890922" y="19039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8" name="Graphic 9">
            <a:extLst>
              <a:ext uri="{FF2B5EF4-FFF2-40B4-BE49-F238E27FC236}">
                <a16:creationId xmlns:a16="http://schemas.microsoft.com/office/drawing/2014/main" id="{635EDC99-FE0A-F248-9FD3-B388EC4B3F91}"/>
              </a:ext>
            </a:extLst>
          </p:cNvPr>
          <p:cNvSpPr>
            <a:spLocks noChangeAspect="1"/>
          </p:cNvSpPr>
          <p:nvPr userDrawn="1"/>
        </p:nvSpPr>
        <p:spPr>
          <a:xfrm>
            <a:off x="7069230" y="23474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9" name="Graphic 9">
            <a:extLst>
              <a:ext uri="{FF2B5EF4-FFF2-40B4-BE49-F238E27FC236}">
                <a16:creationId xmlns:a16="http://schemas.microsoft.com/office/drawing/2014/main" id="{5C3E8F35-2FBD-D24D-9653-D284CCDA9212}"/>
              </a:ext>
            </a:extLst>
          </p:cNvPr>
          <p:cNvSpPr>
            <a:spLocks noChangeAspect="1"/>
          </p:cNvSpPr>
          <p:nvPr userDrawn="1"/>
        </p:nvSpPr>
        <p:spPr>
          <a:xfrm>
            <a:off x="7220106"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0" name="Graphic 9">
            <a:extLst>
              <a:ext uri="{FF2B5EF4-FFF2-40B4-BE49-F238E27FC236}">
                <a16:creationId xmlns:a16="http://schemas.microsoft.com/office/drawing/2014/main" id="{4DDE9230-02FD-0E48-A366-361B4E3823E8}"/>
              </a:ext>
            </a:extLst>
          </p:cNvPr>
          <p:cNvSpPr>
            <a:spLocks noChangeAspect="1"/>
          </p:cNvSpPr>
          <p:nvPr userDrawn="1"/>
        </p:nvSpPr>
        <p:spPr>
          <a:xfrm>
            <a:off x="7055514" y="11815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1" name="Graphic 9">
            <a:extLst>
              <a:ext uri="{FF2B5EF4-FFF2-40B4-BE49-F238E27FC236}">
                <a16:creationId xmlns:a16="http://schemas.microsoft.com/office/drawing/2014/main" id="{607602E6-BFE9-5442-A7F0-8E64FC3EF804}"/>
              </a:ext>
            </a:extLst>
          </p:cNvPr>
          <p:cNvSpPr>
            <a:spLocks noChangeAspect="1"/>
          </p:cNvSpPr>
          <p:nvPr userDrawn="1"/>
        </p:nvSpPr>
        <p:spPr>
          <a:xfrm>
            <a:off x="7398414" y="84322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2" name="Graphic 9">
            <a:extLst>
              <a:ext uri="{FF2B5EF4-FFF2-40B4-BE49-F238E27FC236}">
                <a16:creationId xmlns:a16="http://schemas.microsoft.com/office/drawing/2014/main" id="{1C2812DA-A7B3-D047-A476-3447B0D84004}"/>
              </a:ext>
            </a:extLst>
          </p:cNvPr>
          <p:cNvSpPr>
            <a:spLocks noChangeAspect="1"/>
          </p:cNvSpPr>
          <p:nvPr userDrawn="1"/>
        </p:nvSpPr>
        <p:spPr>
          <a:xfrm>
            <a:off x="6913782" y="6329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3" name="Graphic 9">
            <a:extLst>
              <a:ext uri="{FF2B5EF4-FFF2-40B4-BE49-F238E27FC236}">
                <a16:creationId xmlns:a16="http://schemas.microsoft.com/office/drawing/2014/main" id="{BAA0A5D1-052E-2F48-B91B-9020C8672BC3}"/>
              </a:ext>
            </a:extLst>
          </p:cNvPr>
          <p:cNvSpPr>
            <a:spLocks noChangeAspect="1"/>
          </p:cNvSpPr>
          <p:nvPr userDrawn="1"/>
        </p:nvSpPr>
        <p:spPr>
          <a:xfrm>
            <a:off x="6429150" y="68320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4" name="Graphic 9">
            <a:extLst>
              <a:ext uri="{FF2B5EF4-FFF2-40B4-BE49-F238E27FC236}">
                <a16:creationId xmlns:a16="http://schemas.microsoft.com/office/drawing/2014/main" id="{11332894-10AF-F04C-A1F2-B1D773194347}"/>
              </a:ext>
            </a:extLst>
          </p:cNvPr>
          <p:cNvSpPr>
            <a:spLocks noChangeAspect="1"/>
          </p:cNvSpPr>
          <p:nvPr userDrawn="1"/>
        </p:nvSpPr>
        <p:spPr>
          <a:xfrm>
            <a:off x="6465726" y="12318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5" name="Graphic 9">
            <a:extLst>
              <a:ext uri="{FF2B5EF4-FFF2-40B4-BE49-F238E27FC236}">
                <a16:creationId xmlns:a16="http://schemas.microsoft.com/office/drawing/2014/main" id="{9C8283DC-0515-E542-8C3B-8751850C1BE1}"/>
              </a:ext>
            </a:extLst>
          </p:cNvPr>
          <p:cNvSpPr>
            <a:spLocks noChangeAspect="1"/>
          </p:cNvSpPr>
          <p:nvPr userDrawn="1"/>
        </p:nvSpPr>
        <p:spPr>
          <a:xfrm>
            <a:off x="6077106" y="10809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6" name="Graphic 9">
            <a:extLst>
              <a:ext uri="{FF2B5EF4-FFF2-40B4-BE49-F238E27FC236}">
                <a16:creationId xmlns:a16="http://schemas.microsoft.com/office/drawing/2014/main" id="{A4E739F2-E97B-524E-9C1E-3D65FA7A80F8}"/>
              </a:ext>
            </a:extLst>
          </p:cNvPr>
          <p:cNvSpPr>
            <a:spLocks noChangeAspect="1"/>
          </p:cNvSpPr>
          <p:nvPr userDrawn="1"/>
        </p:nvSpPr>
        <p:spPr>
          <a:xfrm>
            <a:off x="4582062" y="10032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7" name="Graphic 9">
            <a:extLst>
              <a:ext uri="{FF2B5EF4-FFF2-40B4-BE49-F238E27FC236}">
                <a16:creationId xmlns:a16="http://schemas.microsoft.com/office/drawing/2014/main" id="{2A9EC710-9F81-404A-9A21-57D4B5182BC2}"/>
              </a:ext>
            </a:extLst>
          </p:cNvPr>
          <p:cNvSpPr>
            <a:spLocks noChangeAspect="1"/>
          </p:cNvSpPr>
          <p:nvPr userDrawn="1"/>
        </p:nvSpPr>
        <p:spPr>
          <a:xfrm>
            <a:off x="5409594"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8" name="Graphic 9">
            <a:extLst>
              <a:ext uri="{FF2B5EF4-FFF2-40B4-BE49-F238E27FC236}">
                <a16:creationId xmlns:a16="http://schemas.microsoft.com/office/drawing/2014/main" id="{A1B9AF12-1AB9-1247-9D88-75776676B111}"/>
              </a:ext>
            </a:extLst>
          </p:cNvPr>
          <p:cNvSpPr>
            <a:spLocks noChangeAspect="1"/>
          </p:cNvSpPr>
          <p:nvPr userDrawn="1"/>
        </p:nvSpPr>
        <p:spPr>
          <a:xfrm>
            <a:off x="5400450" y="19587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9" name="Graphic 9">
            <a:extLst>
              <a:ext uri="{FF2B5EF4-FFF2-40B4-BE49-F238E27FC236}">
                <a16:creationId xmlns:a16="http://schemas.microsoft.com/office/drawing/2014/main" id="{1C797677-2657-A84C-B481-5A818F6BC921}"/>
              </a:ext>
            </a:extLst>
          </p:cNvPr>
          <p:cNvSpPr>
            <a:spLocks noChangeAspect="1"/>
          </p:cNvSpPr>
          <p:nvPr userDrawn="1"/>
        </p:nvSpPr>
        <p:spPr>
          <a:xfrm>
            <a:off x="5199282" y="22468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0" name="Graphic 9">
            <a:extLst>
              <a:ext uri="{FF2B5EF4-FFF2-40B4-BE49-F238E27FC236}">
                <a16:creationId xmlns:a16="http://schemas.microsoft.com/office/drawing/2014/main" id="{9B684FB3-717F-1A4C-9E24-DB0BF34C9256}"/>
              </a:ext>
            </a:extLst>
          </p:cNvPr>
          <p:cNvSpPr>
            <a:spLocks noChangeAspect="1"/>
          </p:cNvSpPr>
          <p:nvPr userDrawn="1"/>
        </p:nvSpPr>
        <p:spPr>
          <a:xfrm>
            <a:off x="5601618" y="261258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1" name="Graphic 9">
            <a:extLst>
              <a:ext uri="{FF2B5EF4-FFF2-40B4-BE49-F238E27FC236}">
                <a16:creationId xmlns:a16="http://schemas.microsoft.com/office/drawing/2014/main" id="{28218062-71EB-8446-B44C-602F92F7284C}"/>
              </a:ext>
            </a:extLst>
          </p:cNvPr>
          <p:cNvSpPr>
            <a:spLocks noChangeAspect="1"/>
          </p:cNvSpPr>
          <p:nvPr userDrawn="1"/>
        </p:nvSpPr>
        <p:spPr>
          <a:xfrm>
            <a:off x="6346854" y="226511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2" name="Graphic 9">
            <a:extLst>
              <a:ext uri="{FF2B5EF4-FFF2-40B4-BE49-F238E27FC236}">
                <a16:creationId xmlns:a16="http://schemas.microsoft.com/office/drawing/2014/main" id="{22242450-23C6-DF4E-8DB0-A44462F56D96}"/>
              </a:ext>
            </a:extLst>
          </p:cNvPr>
          <p:cNvSpPr>
            <a:spLocks noChangeAspect="1"/>
          </p:cNvSpPr>
          <p:nvPr userDrawn="1"/>
        </p:nvSpPr>
        <p:spPr>
          <a:xfrm>
            <a:off x="5354730" y="32389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3" name="Graphic 9">
            <a:extLst>
              <a:ext uri="{FF2B5EF4-FFF2-40B4-BE49-F238E27FC236}">
                <a16:creationId xmlns:a16="http://schemas.microsoft.com/office/drawing/2014/main" id="{424A5E03-E442-9E4F-BA94-005B214120CB}"/>
              </a:ext>
            </a:extLst>
          </p:cNvPr>
          <p:cNvSpPr>
            <a:spLocks noChangeAspect="1"/>
          </p:cNvSpPr>
          <p:nvPr userDrawn="1"/>
        </p:nvSpPr>
        <p:spPr>
          <a:xfrm>
            <a:off x="5706774" y="36092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4" name="Graphic 9">
            <a:extLst>
              <a:ext uri="{FF2B5EF4-FFF2-40B4-BE49-F238E27FC236}">
                <a16:creationId xmlns:a16="http://schemas.microsoft.com/office/drawing/2014/main" id="{EAA0546D-2EB8-9244-A54E-ACA0BCAF7E5D}"/>
              </a:ext>
            </a:extLst>
          </p:cNvPr>
          <p:cNvSpPr>
            <a:spLocks noChangeAspect="1"/>
          </p:cNvSpPr>
          <p:nvPr userDrawn="1"/>
        </p:nvSpPr>
        <p:spPr>
          <a:xfrm>
            <a:off x="6035958" y="37098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Tree>
    <p:extLst>
      <p:ext uri="{BB962C8B-B14F-4D97-AF65-F5344CB8AC3E}">
        <p14:creationId xmlns:p14="http://schemas.microsoft.com/office/powerpoint/2010/main" val="24826513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F1E7ADE-E045-5C45-BC35-C7612FD4947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fgeronde rechthoek 7">
            <a:extLst>
              <a:ext uri="{FF2B5EF4-FFF2-40B4-BE49-F238E27FC236}">
                <a16:creationId xmlns:a16="http://schemas.microsoft.com/office/drawing/2014/main" id="{224C941E-EB57-674F-8155-6D46DD6BAC5D}"/>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26</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Leeg</a:t>
            </a:r>
          </a:p>
        </p:txBody>
      </p:sp>
    </p:spTree>
    <p:extLst>
      <p:ext uri="{BB962C8B-B14F-4D97-AF65-F5344CB8AC3E}">
        <p14:creationId xmlns:p14="http://schemas.microsoft.com/office/powerpoint/2010/main" val="322558912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TextBox 4">
            <a:extLst>
              <a:ext uri="{FF2B5EF4-FFF2-40B4-BE49-F238E27FC236}">
                <a16:creationId xmlns:a16="http://schemas.microsoft.com/office/drawing/2014/main" id="{61C46E46-D1B8-6A45-81C8-5827A362970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27</a:t>
            </a:r>
          </a:p>
        </p:txBody>
      </p:sp>
      <p:sp>
        <p:nvSpPr>
          <p:cNvPr id="5" name="TextBox 5">
            <a:extLst>
              <a:ext uri="{FF2B5EF4-FFF2-40B4-BE49-F238E27FC236}">
                <a16:creationId xmlns:a16="http://schemas.microsoft.com/office/drawing/2014/main" id="{12A97824-ADFF-1F4F-B1B2-AA40F49F88A3}"/>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Alleen afbeelding</a:t>
            </a:r>
          </a:p>
        </p:txBody>
      </p:sp>
      <p:sp>
        <p:nvSpPr>
          <p:cNvPr id="6" name="Date Placeholder 3">
            <a:extLst>
              <a:ext uri="{FF2B5EF4-FFF2-40B4-BE49-F238E27FC236}">
                <a16:creationId xmlns:a16="http://schemas.microsoft.com/office/drawing/2014/main" id="{D5BD562C-3B24-5547-A894-2A6BDFBFD030}"/>
              </a:ext>
            </a:extLst>
          </p:cNvPr>
          <p:cNvSpPr>
            <a:spLocks noGrp="1"/>
          </p:cNvSpPr>
          <p:nvPr>
            <p:ph type="dt" sz="half" idx="10"/>
          </p:nvPr>
        </p:nvSpPr>
        <p:spPr>
          <a:xfrm rot="16200000">
            <a:off x="7272000" y="2466000"/>
            <a:ext cx="2984399" cy="180000"/>
          </a:xfrm>
        </p:spPr>
        <p:txBody>
          <a:bodyPr/>
          <a:lstStyle>
            <a:lvl1pPr>
              <a:defRPr>
                <a:solidFill>
                  <a:schemeClr val="bg1"/>
                </a:solidFill>
              </a:defRPr>
            </a:lvl1pPr>
          </a:lstStyle>
          <a:p>
            <a:r>
              <a:rPr lang="nl-NL"/>
              <a:t>Intro</a:t>
            </a:r>
          </a:p>
        </p:txBody>
      </p:sp>
      <p:sp>
        <p:nvSpPr>
          <p:cNvPr id="7" name="Footer Placeholder 4">
            <a:extLst>
              <a:ext uri="{FF2B5EF4-FFF2-40B4-BE49-F238E27FC236}">
                <a16:creationId xmlns:a16="http://schemas.microsoft.com/office/drawing/2014/main" id="{977142C9-6811-B946-8246-DA786B941816}"/>
              </a:ext>
            </a:extLst>
          </p:cNvPr>
          <p:cNvSpPr>
            <a:spLocks noGrp="1"/>
          </p:cNvSpPr>
          <p:nvPr>
            <p:ph type="ftr" sz="quarter" idx="11"/>
          </p:nvPr>
        </p:nvSpPr>
        <p:spPr>
          <a:xfrm>
            <a:off x="324000" y="4734000"/>
            <a:ext cx="3086100" cy="180000"/>
          </a:xfrm>
        </p:spPr>
        <p:txBody>
          <a:bodyPr/>
          <a:lstStyle>
            <a:lvl1pPr>
              <a:defRPr>
                <a:solidFill>
                  <a:schemeClr val="bg1"/>
                </a:solidFill>
              </a:defRPr>
            </a:lvl1pPr>
          </a:lstStyle>
          <a:p>
            <a:r>
              <a:rPr lang="nl-NL"/>
              <a:t>Dag 1 Kind naar Gezonder Gewicht</a:t>
            </a:r>
          </a:p>
        </p:txBody>
      </p:sp>
      <p:sp>
        <p:nvSpPr>
          <p:cNvPr id="8" name="Slide Number Placeholder 5">
            <a:extLst>
              <a:ext uri="{FF2B5EF4-FFF2-40B4-BE49-F238E27FC236}">
                <a16:creationId xmlns:a16="http://schemas.microsoft.com/office/drawing/2014/main" id="{AB6F10E3-F3BB-4344-AC26-B4A0E5A84AA6}"/>
              </a:ext>
            </a:extLst>
          </p:cNvPr>
          <p:cNvSpPr>
            <a:spLocks noGrp="1"/>
          </p:cNvSpPr>
          <p:nvPr>
            <p:ph type="sldNum" sz="quarter" idx="12"/>
          </p:nvPr>
        </p:nvSpPr>
        <p:spPr>
          <a:xfrm>
            <a:off x="8100000" y="4605687"/>
            <a:ext cx="720000" cy="288000"/>
          </a:xfrm>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499158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Meer weten">
    <p:spTree>
      <p:nvGrpSpPr>
        <p:cNvPr id="1" name=""/>
        <p:cNvGrpSpPr/>
        <p:nvPr/>
      </p:nvGrpSpPr>
      <p:grpSpPr>
        <a:xfrm>
          <a:off x="0" y="0"/>
          <a:ext cx="0" cy="0"/>
          <a:chOff x="0" y="0"/>
          <a:chExt cx="0" cy="0"/>
        </a:xfrm>
      </p:grpSpPr>
      <p:sp>
        <p:nvSpPr>
          <p:cNvPr id="14" name="Afgeronde rechthoek 13">
            <a:extLst>
              <a:ext uri="{FF2B5EF4-FFF2-40B4-BE49-F238E27FC236}">
                <a16:creationId xmlns:a16="http://schemas.microsoft.com/office/drawing/2014/main" id="{DFF7E090-3E57-744D-88C4-D226CDABB5A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28</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Meer weten</a:t>
            </a:r>
          </a:p>
        </p:txBody>
      </p:sp>
      <p:pic>
        <p:nvPicPr>
          <p:cNvPr id="8" name="Afbeelding 7" descr="Afbeelding met tekening, teken&#10;&#10;Automatisch gegenereerde beschrijving">
            <a:extLst>
              <a:ext uri="{FF2B5EF4-FFF2-40B4-BE49-F238E27FC236}">
                <a16:creationId xmlns:a16="http://schemas.microsoft.com/office/drawing/2014/main" id="{3A92CE50-3FCA-C948-A8D9-E39B7126E7DC}"/>
              </a:ext>
            </a:extLst>
          </p:cNvPr>
          <p:cNvPicPr>
            <a:picLocks noChangeAspect="1"/>
          </p:cNvPicPr>
          <p:nvPr userDrawn="1"/>
        </p:nvPicPr>
        <p:blipFill>
          <a:blip r:embed="rId2"/>
          <a:stretch>
            <a:fillRect/>
          </a:stretch>
        </p:blipFill>
        <p:spPr>
          <a:xfrm>
            <a:off x="314173" y="3900364"/>
            <a:ext cx="2772000" cy="883651"/>
          </a:xfrm>
          <a:prstGeom prst="rect">
            <a:avLst/>
          </a:prstGeom>
        </p:spPr>
      </p:pic>
      <p:sp>
        <p:nvSpPr>
          <p:cNvPr id="10" name="Tekstvak 9">
            <a:extLst>
              <a:ext uri="{FF2B5EF4-FFF2-40B4-BE49-F238E27FC236}">
                <a16:creationId xmlns:a16="http://schemas.microsoft.com/office/drawing/2014/main" id="{FC3E0E97-97C5-9D48-A56C-D6C5892658C7}"/>
              </a:ext>
            </a:extLst>
          </p:cNvPr>
          <p:cNvSpPr txBox="1"/>
          <p:nvPr userDrawn="1"/>
        </p:nvSpPr>
        <p:spPr>
          <a:xfrm>
            <a:off x="5076000" y="4105590"/>
            <a:ext cx="1800000" cy="216000"/>
          </a:xfrm>
          <a:prstGeom prst="rect">
            <a:avLst/>
          </a:prstGeom>
          <a:noFill/>
        </p:spPr>
        <p:txBody>
          <a:bodyPr wrap="square" lIns="0" tIns="0" rIns="0" bIns="0" rtlCol="0">
            <a:noAutofit/>
          </a:bodyPr>
          <a:lstStyle/>
          <a:p>
            <a:r>
              <a:rPr lang="nl-NL" sz="1500">
                <a:solidFill>
                  <a:schemeClr val="bg1"/>
                </a:solidFill>
                <a:latin typeface="+mj-lt"/>
              </a:rPr>
              <a:t>Meer weten?</a:t>
            </a:r>
          </a:p>
        </p:txBody>
      </p:sp>
      <p:sp>
        <p:nvSpPr>
          <p:cNvPr id="11" name="Tekstvak 10">
            <a:extLst>
              <a:ext uri="{FF2B5EF4-FFF2-40B4-BE49-F238E27FC236}">
                <a16:creationId xmlns:a16="http://schemas.microsoft.com/office/drawing/2014/main" id="{2ACA5814-38B7-C345-BB53-EA41E6BDCDCF}"/>
              </a:ext>
            </a:extLst>
          </p:cNvPr>
          <p:cNvSpPr txBox="1"/>
          <p:nvPr userDrawn="1"/>
        </p:nvSpPr>
        <p:spPr>
          <a:xfrm>
            <a:off x="5076000" y="4356000"/>
            <a:ext cx="1560774" cy="216000"/>
          </a:xfrm>
          <a:prstGeom prst="rect">
            <a:avLst/>
          </a:prstGeom>
          <a:noFill/>
        </p:spPr>
        <p:txBody>
          <a:bodyPr wrap="square" lIns="0" tIns="0" rIns="0" bIns="0" rtlCol="0">
            <a:noAutofit/>
          </a:bodyPr>
          <a:lstStyle/>
          <a:p>
            <a:r>
              <a:rPr lang="nl-NL" sz="1500">
                <a:solidFill>
                  <a:schemeClr val="bg1"/>
                </a:solidFill>
              </a:rPr>
              <a:t>070 219 22 65</a:t>
            </a:r>
          </a:p>
        </p:txBody>
      </p:sp>
      <p:sp>
        <p:nvSpPr>
          <p:cNvPr id="12" name="Tekstvak 11">
            <a:extLst>
              <a:ext uri="{FF2B5EF4-FFF2-40B4-BE49-F238E27FC236}">
                <a16:creationId xmlns:a16="http://schemas.microsoft.com/office/drawing/2014/main" id="{370D56CB-D6E2-6B42-8663-8C436CE9A5FB}"/>
              </a:ext>
            </a:extLst>
          </p:cNvPr>
          <p:cNvSpPr txBox="1"/>
          <p:nvPr userDrawn="1"/>
        </p:nvSpPr>
        <p:spPr>
          <a:xfrm>
            <a:off x="6732000" y="4356000"/>
            <a:ext cx="1080000" cy="216000"/>
          </a:xfrm>
          <a:prstGeom prst="rect">
            <a:avLst/>
          </a:prstGeom>
          <a:noFill/>
        </p:spPr>
        <p:txBody>
          <a:bodyPr wrap="square" lIns="0" tIns="0" rIns="0" bIns="0" rtlCol="0">
            <a:noAutofit/>
          </a:bodyPr>
          <a:lstStyle/>
          <a:p>
            <a:r>
              <a:rPr lang="nl-NL" sz="1500" noProof="1">
                <a:solidFill>
                  <a:schemeClr val="bg1"/>
                </a:solidFill>
              </a:rPr>
              <a:t>info@jogg.nl</a:t>
            </a:r>
          </a:p>
        </p:txBody>
      </p:sp>
      <p:sp>
        <p:nvSpPr>
          <p:cNvPr id="13" name="Tekstvak 12">
            <a:extLst>
              <a:ext uri="{FF2B5EF4-FFF2-40B4-BE49-F238E27FC236}">
                <a16:creationId xmlns:a16="http://schemas.microsoft.com/office/drawing/2014/main" id="{2CA49B6D-F59D-DE4B-A673-E856FBFB6C61}"/>
              </a:ext>
            </a:extLst>
          </p:cNvPr>
          <p:cNvSpPr txBox="1"/>
          <p:nvPr userDrawn="1"/>
        </p:nvSpPr>
        <p:spPr>
          <a:xfrm>
            <a:off x="8172000" y="4356000"/>
            <a:ext cx="720000" cy="216000"/>
          </a:xfrm>
          <a:prstGeom prst="rect">
            <a:avLst/>
          </a:prstGeom>
          <a:noFill/>
        </p:spPr>
        <p:txBody>
          <a:bodyPr wrap="square" lIns="0" tIns="0" rIns="0" bIns="0" rtlCol="0">
            <a:noAutofit/>
          </a:bodyPr>
          <a:lstStyle/>
          <a:p>
            <a:r>
              <a:rPr lang="nl-NL" sz="1500" noProof="1">
                <a:solidFill>
                  <a:schemeClr val="bg1"/>
                </a:solidFill>
              </a:rPr>
              <a:t>jogg.nl</a:t>
            </a:r>
          </a:p>
        </p:txBody>
      </p:sp>
    </p:spTree>
    <p:extLst>
      <p:ext uri="{BB962C8B-B14F-4D97-AF65-F5344CB8AC3E}">
        <p14:creationId xmlns:p14="http://schemas.microsoft.com/office/powerpoint/2010/main" val="15517433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9" name="Afgeronde rechthoek 8">
            <a:extLst>
              <a:ext uri="{FF2B5EF4-FFF2-40B4-BE49-F238E27FC236}">
                <a16:creationId xmlns:a16="http://schemas.microsoft.com/office/drawing/2014/main" id="{5FA57ACA-1FD8-1741-93AA-9D3DD0551530}"/>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hasCustomPrompt="1"/>
          </p:nvPr>
        </p:nvSpPr>
        <p:spPr>
          <a:xfrm>
            <a:off x="737891" y="3348000"/>
            <a:ext cx="4680000" cy="936000"/>
          </a:xfrm>
        </p:spPr>
        <p:txBody>
          <a:bodyPr anchor="b" anchorCtr="0"/>
          <a:lstStyle>
            <a:lvl1pPr algn="l">
              <a:defRPr sz="3200">
                <a:solidFill>
                  <a:schemeClr val="bg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37886" y="4392000"/>
            <a:ext cx="4680000" cy="504000"/>
          </a:xfrm>
        </p:spPr>
        <p:txBody>
          <a:bodyPr anchor="t" anchorCtr="0"/>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10" name="TextBox 4">
            <a:extLst>
              <a:ext uri="{FF2B5EF4-FFF2-40B4-BE49-F238E27FC236}">
                <a16:creationId xmlns:a16="http://schemas.microsoft.com/office/drawing/2014/main" id="{141E07AE-A519-1146-B8D6-AC794078721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a:t>
            </a:r>
          </a:p>
        </p:txBody>
      </p:sp>
      <p:sp>
        <p:nvSpPr>
          <p:cNvPr id="11" name="TextBox 5">
            <a:extLst>
              <a:ext uri="{FF2B5EF4-FFF2-40B4-BE49-F238E27FC236}">
                <a16:creationId xmlns:a16="http://schemas.microsoft.com/office/drawing/2014/main" id="{40248721-7A05-0A40-A5D8-D54A94719868}"/>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a:t>
            </a:r>
          </a:p>
        </p:txBody>
      </p:sp>
      <p:sp>
        <p:nvSpPr>
          <p:cNvPr id="12" name="Text Placeholder 3">
            <a:extLst>
              <a:ext uri="{FF2B5EF4-FFF2-40B4-BE49-F238E27FC236}">
                <a16:creationId xmlns:a16="http://schemas.microsoft.com/office/drawing/2014/main" id="{C661DE57-9DD7-614C-8C36-033EF369EC39}"/>
              </a:ext>
            </a:extLst>
          </p:cNvPr>
          <p:cNvSpPr>
            <a:spLocks noGrp="1"/>
          </p:cNvSpPr>
          <p:nvPr>
            <p:ph type="body" sz="half" idx="18" hasCustomPrompt="1"/>
          </p:nvPr>
        </p:nvSpPr>
        <p:spPr>
          <a:xfrm>
            <a:off x="6480000" y="4752001"/>
            <a:ext cx="2340000" cy="180000"/>
          </a:xfrm>
        </p:spPr>
        <p:txBody>
          <a:bodyPr/>
          <a:lstStyle>
            <a:lvl1pPr marL="0" indent="0" algn="r">
              <a:buNone/>
              <a:defRPr sz="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datum in te vullen</a:t>
            </a:r>
          </a:p>
        </p:txBody>
      </p:sp>
      <p:pic>
        <p:nvPicPr>
          <p:cNvPr id="13" name="Afbeelding 12" descr="Afbeelding met tekening, teken&#10;&#10;Automatisch gegenereerde beschrijving">
            <a:extLst>
              <a:ext uri="{FF2B5EF4-FFF2-40B4-BE49-F238E27FC236}">
                <a16:creationId xmlns:a16="http://schemas.microsoft.com/office/drawing/2014/main" id="{3F2831DE-C12F-214C-9C66-712BFD61D8F7}"/>
              </a:ext>
            </a:extLst>
          </p:cNvPr>
          <p:cNvPicPr>
            <a:picLocks noChangeAspect="1"/>
          </p:cNvPicPr>
          <p:nvPr userDrawn="1"/>
        </p:nvPicPr>
        <p:blipFill>
          <a:blip r:embed="rId3"/>
          <a:stretch>
            <a:fillRect/>
          </a:stretch>
        </p:blipFill>
        <p:spPr>
          <a:xfrm>
            <a:off x="383402" y="371886"/>
            <a:ext cx="2908300" cy="927100"/>
          </a:xfrm>
          <a:prstGeom prst="rect">
            <a:avLst/>
          </a:prstGeom>
        </p:spPr>
      </p:pic>
    </p:spTree>
    <p:extLst>
      <p:ext uri="{BB962C8B-B14F-4D97-AF65-F5344CB8AC3E}">
        <p14:creationId xmlns:p14="http://schemas.microsoft.com/office/powerpoint/2010/main" val="13593594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Missie">
    <p:bg>
      <p:bgPr>
        <a:solidFill>
          <a:schemeClr val="bg1"/>
        </a:solidFill>
        <a:effectLst/>
      </p:bgPr>
    </p:bg>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E951FFE6-92BB-6241-9FB5-CBA0D2853F1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3">
            <a:extLst>
              <a:ext uri="{FF2B5EF4-FFF2-40B4-BE49-F238E27FC236}">
                <a16:creationId xmlns:a16="http://schemas.microsoft.com/office/drawing/2014/main" id="{6575D874-6CF2-494C-8E82-DD873C2CB1ED}"/>
              </a:ext>
            </a:extLst>
          </p:cNvPr>
          <p:cNvSpPr>
            <a:spLocks noGrp="1"/>
          </p:cNvSpPr>
          <p:nvPr>
            <p:ph type="body" sz="half" idx="2"/>
          </p:nvPr>
        </p:nvSpPr>
        <p:spPr>
          <a:xfrm>
            <a:off x="792000" y="864000"/>
            <a:ext cx="6372000" cy="3456000"/>
          </a:xfrm>
        </p:spPr>
        <p:txBody>
          <a:bodyPr anchor="ctr"/>
          <a:lstStyle>
            <a:lvl1pPr marL="0" indent="0">
              <a:lnSpc>
                <a:spcPct val="95000"/>
              </a:lnSpc>
              <a:buNone/>
              <a:defRPr sz="3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Box 4">
            <a:extLst>
              <a:ext uri="{FF2B5EF4-FFF2-40B4-BE49-F238E27FC236}">
                <a16:creationId xmlns:a16="http://schemas.microsoft.com/office/drawing/2014/main" id="{A1226086-15B8-3F46-A9FC-31D21DB781F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a:t>
            </a:r>
          </a:p>
        </p:txBody>
      </p:sp>
      <p:sp>
        <p:nvSpPr>
          <p:cNvPr id="10" name="TextBox 5">
            <a:extLst>
              <a:ext uri="{FF2B5EF4-FFF2-40B4-BE49-F238E27FC236}">
                <a16:creationId xmlns:a16="http://schemas.microsoft.com/office/drawing/2014/main" id="{41A83461-BE8C-1B48-8F78-FC00EE31071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Missie</a:t>
            </a:r>
          </a:p>
        </p:txBody>
      </p:sp>
    </p:spTree>
    <p:extLst>
      <p:ext uri="{BB962C8B-B14F-4D97-AF65-F5344CB8AC3E}">
        <p14:creationId xmlns:p14="http://schemas.microsoft.com/office/powerpoint/2010/main" val="4064560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opsomming en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82240A12-814F-E54E-B22B-EC8E5C00D7A8}"/>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461D7D43-D1E5-524D-9AC3-E0657D456344}"/>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17</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opsomming en afbeelding</a:t>
            </a:r>
          </a:p>
        </p:txBody>
      </p:sp>
      <p:sp>
        <p:nvSpPr>
          <p:cNvPr id="10" name="Content Placeholder 2">
            <a:extLst>
              <a:ext uri="{FF2B5EF4-FFF2-40B4-BE49-F238E27FC236}">
                <a16:creationId xmlns:a16="http://schemas.microsoft.com/office/drawing/2014/main" id="{D673A3D4-F7E4-6148-88B4-8F94C2E00E1B}"/>
              </a:ext>
            </a:extLst>
          </p:cNvPr>
          <p:cNvSpPr>
            <a:spLocks noGrp="1"/>
          </p:cNvSpPr>
          <p:nvPr>
            <p:ph idx="14"/>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8584248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isi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6EFA9FE-F38F-964D-8771-B8AC508F8918}"/>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a:extLst>
              <a:ext uri="{FF2B5EF4-FFF2-40B4-BE49-F238E27FC236}">
                <a16:creationId xmlns:a16="http://schemas.microsoft.com/office/drawing/2014/main" id="{1136FF1C-E6C3-6945-A263-A62DFD4D2638}"/>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4">
            <a:extLst>
              <a:ext uri="{FF2B5EF4-FFF2-40B4-BE49-F238E27FC236}">
                <a16:creationId xmlns:a16="http://schemas.microsoft.com/office/drawing/2014/main" id="{8EC1F11A-F832-8041-9E90-6A4DB56728DC}"/>
              </a:ext>
            </a:extLst>
          </p:cNvPr>
          <p:cNvSpPr>
            <a:spLocks noGrp="1"/>
          </p:cNvSpPr>
          <p:nvPr>
            <p:ph type="body" sz="quarter" idx="3"/>
          </p:nvPr>
        </p:nvSpPr>
        <p:spPr>
          <a:xfrm>
            <a:off x="792000" y="3672001"/>
            <a:ext cx="5040000" cy="360000"/>
          </a:xfrm>
        </p:spPr>
        <p:txBody>
          <a:bodyPr anchor="t" anchorCtr="0"/>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3</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Visie</a:t>
            </a:r>
          </a:p>
        </p:txBody>
      </p:sp>
      <p:sp>
        <p:nvSpPr>
          <p:cNvPr id="13" name="Text Placeholder 3">
            <a:extLst>
              <a:ext uri="{FF2B5EF4-FFF2-40B4-BE49-F238E27FC236}">
                <a16:creationId xmlns:a16="http://schemas.microsoft.com/office/drawing/2014/main" id="{41AFFEDE-8C67-9349-A20D-6B3D32E8F092}"/>
              </a:ext>
            </a:extLst>
          </p:cNvPr>
          <p:cNvSpPr>
            <a:spLocks noGrp="1"/>
          </p:cNvSpPr>
          <p:nvPr>
            <p:ph type="body" sz="half" idx="2"/>
          </p:nvPr>
        </p:nvSpPr>
        <p:spPr>
          <a:xfrm>
            <a:off x="792000" y="936000"/>
            <a:ext cx="5560162" cy="2664000"/>
          </a:xfrm>
        </p:spPr>
        <p:txBody>
          <a:bodyPr anchor="b"/>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339439108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F0D0512-718B-B043-8DDA-5B1CDD45C542}"/>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52785370-7748-8E4A-9D92-89979C33FCE8}"/>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p>
            <a:r>
              <a:rPr lang="nl-NL"/>
              <a:t>Titelstijl van model bewerken</a:t>
            </a:r>
            <a:endParaRPr lang="en-US"/>
          </a:p>
        </p:txBody>
      </p:sp>
      <p:sp>
        <p:nvSpPr>
          <p:cNvPr id="3" name="Content Placeholder 2"/>
          <p:cNvSpPr>
            <a:spLocks noGrp="1"/>
          </p:cNvSpPr>
          <p:nvPr>
            <p:ph idx="1" hasCustomPrompt="1"/>
          </p:nvPr>
        </p:nvSpPr>
        <p:spPr>
          <a:xfrm>
            <a:off x="792000" y="1836000"/>
            <a:ext cx="5040000" cy="2520000"/>
          </a:xfrm>
        </p:spPr>
        <p:txBody>
          <a:bodyPr/>
          <a:lstStyle>
            <a:lvl1pPr marL="180000" indent="-180000">
              <a:lnSpc>
                <a:spcPct val="145000"/>
              </a:lnSpc>
              <a:buClr>
                <a:schemeClr val="tx2"/>
              </a:buClr>
              <a:buSzPct val="75000"/>
              <a:buFont typeface="Apple SD Gothic Neo Regular" panose="02000300000000000000" pitchFamily="2" charset="-127"/>
              <a:buChar char="◼"/>
              <a:defRPr sz="1500"/>
            </a:lvl1pPr>
            <a:lvl2pPr marL="360000" indent="-180000">
              <a:lnSpc>
                <a:spcPct val="145000"/>
              </a:lnSpc>
              <a:buClr>
                <a:schemeClr val="tx2"/>
              </a:buClr>
              <a:buSzPct val="75000"/>
              <a:buFont typeface="Apple SD Gothic Neo Regular" panose="02000300000000000000" pitchFamily="2" charset="-127"/>
              <a:buChar char="◼"/>
              <a:defRPr sz="1500"/>
            </a:lvl2pPr>
            <a:lvl3pPr marL="540000" indent="-180000">
              <a:lnSpc>
                <a:spcPct val="145000"/>
              </a:lnSpc>
              <a:buClr>
                <a:schemeClr val="tx2"/>
              </a:buClr>
              <a:buSzPct val="75000"/>
              <a:buFont typeface="Apple SD Gothic Neo Regular" panose="02000300000000000000" pitchFamily="2" charset="-127"/>
              <a:buChar char="◼"/>
              <a:defRPr sz="1500"/>
            </a:lvl3pPr>
            <a:lvl4pPr marL="720000" indent="-180000">
              <a:lnSpc>
                <a:spcPct val="145000"/>
              </a:lnSpc>
              <a:buClr>
                <a:schemeClr val="tx2"/>
              </a:buClr>
              <a:buSzPct val="75000"/>
              <a:buFont typeface="Apple SD Gothic Neo Regular" panose="02000300000000000000" pitchFamily="2" charset="-127"/>
              <a:buChar char="◼"/>
              <a:defRPr sz="1500"/>
            </a:lvl4pPr>
            <a:lvl5pPr marL="900000" indent="-180000">
              <a:lnSpc>
                <a:spcPct val="145000"/>
              </a:lnSpc>
              <a:buClr>
                <a:schemeClr val="tx2"/>
              </a:buClr>
              <a:buSzPct val="75000"/>
              <a:buFont typeface="Apple SD Gothic Neo Regular" panose="02000300000000000000" pitchFamily="2" charset="-127"/>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4</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Inhoud</a:t>
            </a:r>
          </a:p>
        </p:txBody>
      </p:sp>
    </p:spTree>
    <p:extLst>
      <p:ext uri="{BB962C8B-B14F-4D97-AF65-F5344CB8AC3E}">
        <p14:creationId xmlns:p14="http://schemas.microsoft.com/office/powerpoint/2010/main" val="191339557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e 1">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3883531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e 2">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22420414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ctie 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E2A6A80-ED52-6F44-801D-D1A7C684DE12}"/>
              </a:ext>
            </a:extLst>
          </p:cNvPr>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29981428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ubsectie">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bg1"/>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6</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Subsectie</a:t>
            </a:r>
          </a:p>
        </p:txBody>
      </p:sp>
    </p:spTree>
    <p:extLst>
      <p:ext uri="{BB962C8B-B14F-4D97-AF65-F5344CB8AC3E}">
        <p14:creationId xmlns:p14="http://schemas.microsoft.com/office/powerpoint/2010/main" val="331642824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ub-subsectie Wit">
    <p:bg>
      <p:bgPr>
        <a:solidFill>
          <a:schemeClr val="tx2"/>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tx2"/>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7</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Sub-subsectie Wit</a:t>
            </a:r>
          </a:p>
        </p:txBody>
      </p:sp>
    </p:spTree>
    <p:extLst>
      <p:ext uri="{BB962C8B-B14F-4D97-AF65-F5344CB8AC3E}">
        <p14:creationId xmlns:p14="http://schemas.microsoft.com/office/powerpoint/2010/main" val="7866662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Afgeronde rechthoek 10">
            <a:extLst>
              <a:ext uri="{FF2B5EF4-FFF2-40B4-BE49-F238E27FC236}">
                <a16:creationId xmlns:a16="http://schemas.microsoft.com/office/drawing/2014/main" id="{32DA2C67-EE46-A245-81A1-89ACCE3C622F}"/>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6" name="Title 1">
            <a:extLst>
              <a:ext uri="{FF2B5EF4-FFF2-40B4-BE49-F238E27FC236}">
                <a16:creationId xmlns:a16="http://schemas.microsoft.com/office/drawing/2014/main" id="{FF3CB2E1-2847-A14B-88D0-6EFC748C1931}"/>
              </a:ext>
            </a:extLst>
          </p:cNvPr>
          <p:cNvSpPr>
            <a:spLocks noGrp="1"/>
          </p:cNvSpPr>
          <p:nvPr>
            <p:ph type="title" hasCustomPrompt="1"/>
          </p:nvPr>
        </p:nvSpPr>
        <p:spPr>
          <a:xfrm>
            <a:off x="1223998" y="126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1224000" y="3168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1224000" y="2909127"/>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8</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a:t>
            </a:r>
          </a:p>
        </p:txBody>
      </p:sp>
    </p:spTree>
    <p:extLst>
      <p:ext uri="{BB962C8B-B14F-4D97-AF65-F5344CB8AC3E}">
        <p14:creationId xmlns:p14="http://schemas.microsoft.com/office/powerpoint/2010/main" val="198612110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Quote met portret">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CFF3F914-51C1-2546-865F-1A5849D710C5}"/>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2482529" y="3312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2482529" y="3060000"/>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9</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 met portret</a:t>
            </a:r>
          </a:p>
        </p:txBody>
      </p:sp>
      <p:sp>
        <p:nvSpPr>
          <p:cNvPr id="20" name="Title 1">
            <a:extLst>
              <a:ext uri="{FF2B5EF4-FFF2-40B4-BE49-F238E27FC236}">
                <a16:creationId xmlns:a16="http://schemas.microsoft.com/office/drawing/2014/main" id="{BE620AB3-86E9-CA4D-B07D-26D1CC25806E}"/>
              </a:ext>
            </a:extLst>
          </p:cNvPr>
          <p:cNvSpPr>
            <a:spLocks noGrp="1"/>
          </p:cNvSpPr>
          <p:nvPr>
            <p:ph type="title" hasCustomPrompt="1"/>
          </p:nvPr>
        </p:nvSpPr>
        <p:spPr>
          <a:xfrm>
            <a:off x="1223998" y="108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21" name="Picture Placeholder 2">
            <a:extLst>
              <a:ext uri="{FF2B5EF4-FFF2-40B4-BE49-F238E27FC236}">
                <a16:creationId xmlns:a16="http://schemas.microsoft.com/office/drawing/2014/main" id="{B6B0E9EB-5661-EC48-A311-FEFE6BD9A22C}"/>
              </a:ext>
            </a:extLst>
          </p:cNvPr>
          <p:cNvSpPr>
            <a:spLocks noGrp="1"/>
          </p:cNvSpPr>
          <p:nvPr>
            <p:ph type="pic" idx="17" hasCustomPrompt="1"/>
          </p:nvPr>
        </p:nvSpPr>
        <p:spPr>
          <a:xfrm>
            <a:off x="1224000" y="2736000"/>
            <a:ext cx="1044000" cy="1044000"/>
          </a:xfrm>
          <a:prstGeom prst="roundRect">
            <a:avLst>
              <a:gd name="adj" fmla="val 4414"/>
            </a:avLst>
          </a:prstGeom>
          <a:solidFill>
            <a:schemeClr val="bg1">
              <a:lumMod val="85000"/>
            </a:schemeClr>
          </a:solidFill>
          <a:ln w="12700">
            <a:solidFill>
              <a:schemeClr val="bg1"/>
            </a:solidFill>
          </a:ln>
        </p:spPr>
        <p:txBody>
          <a:bodyPr lIns="0" tIns="144000" rIns="0" anchor="t"/>
          <a:lstStyle>
            <a:lvl1pPr marL="0" indent="0" algn="ctr">
              <a:lnSpc>
                <a:spcPct val="110000"/>
              </a:lnSpc>
              <a:spcBef>
                <a:spcPts val="0"/>
              </a:spcBef>
              <a:buNone/>
              <a:defRPr sz="1200" u="none">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Portret</a:t>
            </a:r>
            <a:endParaRPr lang="en-US"/>
          </a:p>
        </p:txBody>
      </p:sp>
    </p:spTree>
    <p:extLst>
      <p:ext uri="{BB962C8B-B14F-4D97-AF65-F5344CB8AC3E}">
        <p14:creationId xmlns:p14="http://schemas.microsoft.com/office/powerpoint/2010/main" val="22679460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ntro kleur">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3C363B1-A415-1C48-9B80-5FFEDD4FDF2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9360BB70-BC2B-3F43-B70B-BA774E97A636}"/>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10</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Intro kleur</a:t>
            </a:r>
          </a:p>
        </p:txBody>
      </p:sp>
    </p:spTree>
    <p:extLst>
      <p:ext uri="{BB962C8B-B14F-4D97-AF65-F5344CB8AC3E}">
        <p14:creationId xmlns:p14="http://schemas.microsoft.com/office/powerpoint/2010/main" val="171203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e">
    <p:bg>
      <p:bgPr>
        <a:solidFill>
          <a:schemeClr val="bg1"/>
        </a:solidFill>
        <a:effectLst/>
      </p:bgPr>
    </p:bg>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E951FFE6-92BB-6241-9FB5-CBA0D2853F1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3">
            <a:extLst>
              <a:ext uri="{FF2B5EF4-FFF2-40B4-BE49-F238E27FC236}">
                <a16:creationId xmlns:a16="http://schemas.microsoft.com/office/drawing/2014/main" id="{6575D874-6CF2-494C-8E82-DD873C2CB1ED}"/>
              </a:ext>
            </a:extLst>
          </p:cNvPr>
          <p:cNvSpPr>
            <a:spLocks noGrp="1"/>
          </p:cNvSpPr>
          <p:nvPr>
            <p:ph type="body" sz="half" idx="2"/>
          </p:nvPr>
        </p:nvSpPr>
        <p:spPr>
          <a:xfrm>
            <a:off x="792000" y="864000"/>
            <a:ext cx="6372000" cy="3456000"/>
          </a:xfrm>
        </p:spPr>
        <p:txBody>
          <a:bodyPr anchor="ctr"/>
          <a:lstStyle>
            <a:lvl1pPr marL="0" indent="0">
              <a:lnSpc>
                <a:spcPct val="95000"/>
              </a:lnSpc>
              <a:buNone/>
              <a:defRPr sz="3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Box 4">
            <a:extLst>
              <a:ext uri="{FF2B5EF4-FFF2-40B4-BE49-F238E27FC236}">
                <a16:creationId xmlns:a16="http://schemas.microsoft.com/office/drawing/2014/main" id="{A1226086-15B8-3F46-A9FC-31D21DB781F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a:t>
            </a:r>
          </a:p>
        </p:txBody>
      </p:sp>
      <p:sp>
        <p:nvSpPr>
          <p:cNvPr id="10" name="TextBox 5">
            <a:extLst>
              <a:ext uri="{FF2B5EF4-FFF2-40B4-BE49-F238E27FC236}">
                <a16:creationId xmlns:a16="http://schemas.microsoft.com/office/drawing/2014/main" id="{41A83461-BE8C-1B48-8F78-FC00EE31071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Missie</a:t>
            </a:r>
          </a:p>
        </p:txBody>
      </p:sp>
    </p:spTree>
    <p:extLst>
      <p:ext uri="{BB962C8B-B14F-4D97-AF65-F5344CB8AC3E}">
        <p14:creationId xmlns:p14="http://schemas.microsoft.com/office/powerpoint/2010/main" val="753456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467E8E78-C559-FD4C-82C3-69848E9BF0D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8FB1AAC4-1AF4-284E-AF31-4602A09921C9}"/>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18</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a:t>
            </a:r>
          </a:p>
        </p:txBody>
      </p:sp>
      <p:sp>
        <p:nvSpPr>
          <p:cNvPr id="10" name="Content Placeholder 2">
            <a:extLst>
              <a:ext uri="{FF2B5EF4-FFF2-40B4-BE49-F238E27FC236}">
                <a16:creationId xmlns:a16="http://schemas.microsoft.com/office/drawing/2014/main" id="{7A8C0FE0-1E28-3A4D-B36F-E273331F561F}"/>
              </a:ext>
            </a:extLst>
          </p:cNvPr>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54743287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kst zonder 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2482BCA-8B7C-4F43-B622-1F48D69A5AD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76B0FB3B-79E1-874C-8B36-2E8F1B989F0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11</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Tekst zonder titel</a:t>
            </a:r>
          </a:p>
        </p:txBody>
      </p:sp>
    </p:spTree>
    <p:extLst>
      <p:ext uri="{BB962C8B-B14F-4D97-AF65-F5344CB8AC3E}">
        <p14:creationId xmlns:p14="http://schemas.microsoft.com/office/powerpoint/2010/main" val="19983073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Opsomming groo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B62B88D8-1703-CF4C-85B3-4C8105D36A23}"/>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46338CE3-0DDF-7A4D-BA4B-E9ABA4F20F8E}"/>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lvl1pPr>
              <a:defRPr>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180000" indent="-180000">
              <a:lnSpc>
                <a:spcPct val="145000"/>
              </a:lnSpc>
              <a:buClr>
                <a:schemeClr val="tx2"/>
              </a:buClr>
              <a:buSzPct val="120000"/>
              <a:buFont typeface="Wingdings" pitchFamily="2" charset="2"/>
              <a:buChar char="§"/>
              <a:defRPr sz="1500"/>
            </a:lvl1pPr>
            <a:lvl2pPr marL="360000" indent="-180000">
              <a:lnSpc>
                <a:spcPct val="145000"/>
              </a:lnSpc>
              <a:buClr>
                <a:schemeClr val="tx2"/>
              </a:buClr>
              <a:buSzPct val="120000"/>
              <a:buFont typeface="Wingdings" pitchFamily="2" charset="2"/>
              <a:buChar char="§"/>
              <a:defRPr sz="1500"/>
            </a:lvl2pPr>
            <a:lvl3pPr marL="540000" indent="-180000">
              <a:lnSpc>
                <a:spcPct val="145000"/>
              </a:lnSpc>
              <a:buClr>
                <a:schemeClr val="tx2"/>
              </a:buClr>
              <a:buSzPct val="120000"/>
              <a:buFont typeface="Wingdings" pitchFamily="2" charset="2"/>
              <a:buChar char="§"/>
              <a:defRPr sz="1500"/>
            </a:lvl3pPr>
            <a:lvl4pPr marL="720000" indent="-180000">
              <a:lnSpc>
                <a:spcPct val="145000"/>
              </a:lnSpc>
              <a:buClr>
                <a:schemeClr val="tx2"/>
              </a:buClr>
              <a:buSzPct val="120000"/>
              <a:buFont typeface="Wingdings" pitchFamily="2" charset="2"/>
              <a:buChar char="§"/>
              <a:defRPr sz="1500"/>
            </a:lvl4pPr>
            <a:lvl5pPr marL="900000" indent="-180000">
              <a:lnSpc>
                <a:spcPct val="145000"/>
              </a:lnSpc>
              <a:buClr>
                <a:schemeClr val="tx2"/>
              </a:buClr>
              <a:buSzPct val="120000"/>
              <a:buFont typeface="Wingdings" pitchFamily="2" charset="2"/>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12</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Opsomming groot</a:t>
            </a:r>
          </a:p>
        </p:txBody>
      </p:sp>
    </p:spTree>
    <p:extLst>
      <p:ext uri="{BB962C8B-B14F-4D97-AF65-F5344CB8AC3E}">
        <p14:creationId xmlns:p14="http://schemas.microsoft.com/office/powerpoint/2010/main" val="113131273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D1775F1F-5419-C640-9833-0898C003E172}"/>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3CF75B68-3AA2-E546-A859-53AEB692A87F}"/>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00000"/>
            <a:ext cx="5040000" cy="756000"/>
          </a:xfrm>
        </p:spPr>
        <p:txBody>
          <a:bodyPr/>
          <a:lstStyle>
            <a:lvl1pPr>
              <a:defRPr sz="2800">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0" indent="0">
              <a:lnSpc>
                <a:spcPct val="110000"/>
              </a:lnSpc>
              <a:buClr>
                <a:schemeClr val="tx2"/>
              </a:buClr>
              <a:buSzPct val="120000"/>
              <a:buFontTx/>
              <a:buNone/>
              <a:defRPr sz="1500"/>
            </a:lvl1pPr>
            <a:lvl2pPr marL="0" indent="0">
              <a:lnSpc>
                <a:spcPct val="110000"/>
              </a:lnSpc>
              <a:buClr>
                <a:schemeClr val="tx2"/>
              </a:buClr>
              <a:buSzPct val="120000"/>
              <a:buFontTx/>
              <a:buNone/>
              <a:defRPr sz="1500"/>
            </a:lvl2pPr>
            <a:lvl3pPr marL="0" indent="0">
              <a:lnSpc>
                <a:spcPct val="110000"/>
              </a:lnSpc>
              <a:buClr>
                <a:schemeClr val="tx2"/>
              </a:buClr>
              <a:buSzPct val="120000"/>
              <a:buFontTx/>
              <a:buNone/>
              <a:defRPr sz="1500"/>
            </a:lvl3pPr>
            <a:lvl4pPr marL="0" indent="0">
              <a:lnSpc>
                <a:spcPct val="110000"/>
              </a:lnSpc>
              <a:buClr>
                <a:schemeClr val="tx2"/>
              </a:buClr>
              <a:buSzPct val="120000"/>
              <a:buFontTx/>
              <a:buNone/>
              <a:defRPr sz="1500"/>
            </a:lvl4pPr>
            <a:lvl5pPr marL="0" indent="0">
              <a:lnSpc>
                <a:spcPct val="110000"/>
              </a:lnSpc>
              <a:buClr>
                <a:schemeClr val="tx2"/>
              </a:buClr>
              <a:buSzPct val="120000"/>
              <a:buFontTx/>
              <a:buNone/>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13</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tekst</a:t>
            </a:r>
          </a:p>
        </p:txBody>
      </p:sp>
    </p:spTree>
    <p:extLst>
      <p:ext uri="{BB962C8B-B14F-4D97-AF65-F5344CB8AC3E}">
        <p14:creationId xmlns:p14="http://schemas.microsoft.com/office/powerpoint/2010/main" val="71547207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el en 2 kolommen opsomm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01BA4972-D53F-714A-8108-F2F5B84BBFC1}"/>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D7813327-21C9-4343-903E-BA579F51658C}"/>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Content Placeholder 2">
            <a:extLst>
              <a:ext uri="{FF2B5EF4-FFF2-40B4-BE49-F238E27FC236}">
                <a16:creationId xmlns:a16="http://schemas.microsoft.com/office/drawing/2014/main" id="{CD694C26-B5A3-7743-BD60-B42F35B1A2E0}"/>
              </a:ext>
            </a:extLst>
          </p:cNvPr>
          <p:cNvSpPr>
            <a:spLocks noGrp="1"/>
          </p:cNvSpPr>
          <p:nvPr>
            <p:ph idx="13"/>
          </p:nvPr>
        </p:nvSpPr>
        <p:spPr>
          <a:xfrm>
            <a:off x="457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14</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 opsomming</a:t>
            </a:r>
          </a:p>
        </p:txBody>
      </p:sp>
    </p:spTree>
    <p:extLst>
      <p:ext uri="{BB962C8B-B14F-4D97-AF65-F5344CB8AC3E}">
        <p14:creationId xmlns:p14="http://schemas.microsoft.com/office/powerpoint/2010/main" val="24236383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el en 2 kolomm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6462CA5-422F-804D-9F46-75BDF9117BB1}"/>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67157AED-BC28-C047-BB35-348B7D4B514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15</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a:t>
            </a:r>
          </a:p>
        </p:txBody>
      </p:sp>
      <p:sp>
        <p:nvSpPr>
          <p:cNvPr id="10" name="Content Placeholder 2">
            <a:extLst>
              <a:ext uri="{FF2B5EF4-FFF2-40B4-BE49-F238E27FC236}">
                <a16:creationId xmlns:a16="http://schemas.microsoft.com/office/drawing/2014/main" id="{85565227-6D12-B248-8FD1-A4FD0D92CA0E}"/>
              </a:ext>
            </a:extLst>
          </p:cNvPr>
          <p:cNvSpPr>
            <a:spLocks noGrp="1"/>
          </p:cNvSpPr>
          <p:nvPr>
            <p:ph idx="14"/>
          </p:nvPr>
        </p:nvSpPr>
        <p:spPr>
          <a:xfrm>
            <a:off x="457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1611353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el, tekst en afbeelding klein">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098A15-D31E-564C-9757-A64E2293F85F}"/>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F56801B3-E07F-F641-85F4-BA59FD33E922}"/>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16</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 klein</a:t>
            </a:r>
          </a:p>
        </p:txBody>
      </p:sp>
      <p:sp>
        <p:nvSpPr>
          <p:cNvPr id="12" name="Picture Placeholder 2">
            <a:extLst>
              <a:ext uri="{FF2B5EF4-FFF2-40B4-BE49-F238E27FC236}">
                <a16:creationId xmlns:a16="http://schemas.microsoft.com/office/drawing/2014/main" id="{796B92F2-6C26-3D4E-817D-10E1E805A017}"/>
              </a:ext>
            </a:extLst>
          </p:cNvPr>
          <p:cNvSpPr>
            <a:spLocks noGrp="1"/>
          </p:cNvSpPr>
          <p:nvPr>
            <p:ph type="pic" idx="13" hasCustomPrompt="1"/>
          </p:nvPr>
        </p:nvSpPr>
        <p:spPr>
          <a:xfrm>
            <a:off x="4572000" y="1835998"/>
            <a:ext cx="3384000" cy="2520001"/>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32593738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el, opsomming en afbeeldin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17</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opsomming en afbeelding</a:t>
            </a:r>
          </a:p>
        </p:txBody>
      </p:sp>
      <p:sp>
        <p:nvSpPr>
          <p:cNvPr id="10" name="Content Placeholder 2">
            <a:extLst>
              <a:ext uri="{FF2B5EF4-FFF2-40B4-BE49-F238E27FC236}">
                <a16:creationId xmlns:a16="http://schemas.microsoft.com/office/drawing/2014/main" id="{D673A3D4-F7E4-6148-88B4-8F94C2E00E1B}"/>
              </a:ext>
            </a:extLst>
          </p:cNvPr>
          <p:cNvSpPr>
            <a:spLocks noGrp="1"/>
          </p:cNvSpPr>
          <p:nvPr>
            <p:ph idx="14"/>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55179098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18</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a:t>
            </a:r>
          </a:p>
        </p:txBody>
      </p:sp>
      <p:sp>
        <p:nvSpPr>
          <p:cNvPr id="10" name="Content Placeholder 2">
            <a:extLst>
              <a:ext uri="{FF2B5EF4-FFF2-40B4-BE49-F238E27FC236}">
                <a16:creationId xmlns:a16="http://schemas.microsoft.com/office/drawing/2014/main" id="{7A8C0FE0-1E28-3A4D-B36F-E273331F561F}"/>
              </a:ext>
            </a:extLst>
          </p:cNvPr>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2411483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25999"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Picture Placeholder 2">
            <a:extLst>
              <a:ext uri="{FF2B5EF4-FFF2-40B4-BE49-F238E27FC236}">
                <a16:creationId xmlns:a16="http://schemas.microsoft.com/office/drawing/2014/main" id="{1313C103-24D3-E74A-B88D-58CCF68E89E9}"/>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19</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Twee afbeeldingen</a:t>
            </a:r>
          </a:p>
        </p:txBody>
      </p:sp>
    </p:spTree>
    <p:extLst>
      <p:ext uri="{BB962C8B-B14F-4D97-AF65-F5344CB8AC3E}">
        <p14:creationId xmlns:p14="http://schemas.microsoft.com/office/powerpoint/2010/main" val="39787619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9B86A8AD-456F-214A-9A38-A515E3E59AAF}"/>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a:extLst>
              <a:ext uri="{FF2B5EF4-FFF2-40B4-BE49-F238E27FC236}">
                <a16:creationId xmlns:a16="http://schemas.microsoft.com/office/drawing/2014/main" id="{150673F4-AEED-F847-8BCE-6AF849F8002C}"/>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cture Placeholder 2">
            <a:extLst>
              <a:ext uri="{FF2B5EF4-FFF2-40B4-BE49-F238E27FC236}">
                <a16:creationId xmlns:a16="http://schemas.microsoft.com/office/drawing/2014/main" id="{F688B119-73CB-5E4E-9615-36172FA53B4A}"/>
              </a:ext>
            </a:extLst>
          </p:cNvPr>
          <p:cNvSpPr>
            <a:spLocks noGrp="1"/>
          </p:cNvSpPr>
          <p:nvPr>
            <p:ph type="pic" idx="23" hasCustomPrompt="1"/>
          </p:nvPr>
        </p:nvSpPr>
        <p:spPr>
          <a:xfrm>
            <a:off x="4392000"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9" name="Picture Placeholder 2">
            <a:extLst>
              <a:ext uri="{FF2B5EF4-FFF2-40B4-BE49-F238E27FC236}">
                <a16:creationId xmlns:a16="http://schemas.microsoft.com/office/drawing/2014/main" id="{D56B543B-4586-E946-84C7-9E2B00E78D12}"/>
              </a:ext>
            </a:extLst>
          </p:cNvPr>
          <p:cNvSpPr>
            <a:spLocks noGrp="1"/>
          </p:cNvSpPr>
          <p:nvPr>
            <p:ph type="pic" idx="21" hasCustomPrompt="1"/>
          </p:nvPr>
        </p:nvSpPr>
        <p:spPr>
          <a:xfrm>
            <a:off x="1007706"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0" name="Picture Placeholder 2">
            <a:extLst>
              <a:ext uri="{FF2B5EF4-FFF2-40B4-BE49-F238E27FC236}">
                <a16:creationId xmlns:a16="http://schemas.microsoft.com/office/drawing/2014/main" id="{1FFB1D8E-463D-0B45-A084-D1D96840302E}"/>
              </a:ext>
            </a:extLst>
          </p:cNvPr>
          <p:cNvSpPr>
            <a:spLocks noGrp="1"/>
          </p:cNvSpPr>
          <p:nvPr>
            <p:ph type="pic" idx="22" hasCustomPrompt="1"/>
          </p:nvPr>
        </p:nvSpPr>
        <p:spPr>
          <a:xfrm>
            <a:off x="4392000"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20</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Vier afbeeldingen</a:t>
            </a:r>
          </a:p>
        </p:txBody>
      </p:sp>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007706"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3" name="Text Placeholder 3">
            <a:extLst>
              <a:ext uri="{FF2B5EF4-FFF2-40B4-BE49-F238E27FC236}">
                <a16:creationId xmlns:a16="http://schemas.microsoft.com/office/drawing/2014/main" id="{58E07A08-5E87-AF44-A18B-E7DF8E753865}"/>
              </a:ext>
            </a:extLst>
          </p:cNvPr>
          <p:cNvSpPr>
            <a:spLocks noGrp="1"/>
          </p:cNvSpPr>
          <p:nvPr>
            <p:ph type="body" sz="half" idx="2" hasCustomPrompt="1"/>
          </p:nvPr>
        </p:nvSpPr>
        <p:spPr>
          <a:xfrm>
            <a:off x="1007706"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4" name="Text Placeholder 3">
            <a:extLst>
              <a:ext uri="{FF2B5EF4-FFF2-40B4-BE49-F238E27FC236}">
                <a16:creationId xmlns:a16="http://schemas.microsoft.com/office/drawing/2014/main" id="{99B51F93-1870-D34F-9B66-934BC7890A81}"/>
              </a:ext>
            </a:extLst>
          </p:cNvPr>
          <p:cNvSpPr>
            <a:spLocks noGrp="1"/>
          </p:cNvSpPr>
          <p:nvPr>
            <p:ph type="body" sz="half" idx="16" hasCustomPrompt="1"/>
          </p:nvPr>
        </p:nvSpPr>
        <p:spPr>
          <a:xfrm>
            <a:off x="4392000"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7" name="Text Placeholder 3">
            <a:extLst>
              <a:ext uri="{FF2B5EF4-FFF2-40B4-BE49-F238E27FC236}">
                <a16:creationId xmlns:a16="http://schemas.microsoft.com/office/drawing/2014/main" id="{9A1F04E6-E949-FB4B-A5EE-A33996BD1416}"/>
              </a:ext>
            </a:extLst>
          </p:cNvPr>
          <p:cNvSpPr>
            <a:spLocks noGrp="1"/>
          </p:cNvSpPr>
          <p:nvPr>
            <p:ph type="body" sz="half" idx="19" hasCustomPrompt="1"/>
          </p:nvPr>
        </p:nvSpPr>
        <p:spPr>
          <a:xfrm>
            <a:off x="1007706"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8" name="Text Placeholder 3">
            <a:extLst>
              <a:ext uri="{FF2B5EF4-FFF2-40B4-BE49-F238E27FC236}">
                <a16:creationId xmlns:a16="http://schemas.microsoft.com/office/drawing/2014/main" id="{06DC1050-ADA4-4349-A305-6789F2673E34}"/>
              </a:ext>
            </a:extLst>
          </p:cNvPr>
          <p:cNvSpPr>
            <a:spLocks noGrp="1"/>
          </p:cNvSpPr>
          <p:nvPr>
            <p:ph type="body" sz="half" idx="20" hasCustomPrompt="1"/>
          </p:nvPr>
        </p:nvSpPr>
        <p:spPr>
          <a:xfrm>
            <a:off x="4392000"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Tree>
    <p:extLst>
      <p:ext uri="{BB962C8B-B14F-4D97-AF65-F5344CB8AC3E}">
        <p14:creationId xmlns:p14="http://schemas.microsoft.com/office/powerpoint/2010/main" val="3211025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25999"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Picture Placeholder 2">
            <a:extLst>
              <a:ext uri="{FF2B5EF4-FFF2-40B4-BE49-F238E27FC236}">
                <a16:creationId xmlns:a16="http://schemas.microsoft.com/office/drawing/2014/main" id="{1313C103-24D3-E74A-B88D-58CCF68E89E9}"/>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19</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Twee afbeeldingen</a:t>
            </a:r>
          </a:p>
        </p:txBody>
      </p:sp>
    </p:spTree>
    <p:extLst>
      <p:ext uri="{BB962C8B-B14F-4D97-AF65-F5344CB8AC3E}">
        <p14:creationId xmlns:p14="http://schemas.microsoft.com/office/powerpoint/2010/main" val="15890134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Zeven punten">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DE211B40-B86F-AC4F-8D91-022B25BB1666}"/>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Afgeronde rechthoek 28">
            <a:extLst>
              <a:ext uri="{FF2B5EF4-FFF2-40B4-BE49-F238E27FC236}">
                <a16:creationId xmlns:a16="http://schemas.microsoft.com/office/drawing/2014/main" id="{571D1794-A6D5-B041-BA13-8EB5419AD24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Zeven punten</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260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8"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9"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0"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1"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2"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9"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235351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0"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1"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2"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3"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4"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5" name="Text Placeholder 3">
            <a:extLst>
              <a:ext uri="{FF2B5EF4-FFF2-40B4-BE49-F238E27FC236}">
                <a16:creationId xmlns:a16="http://schemas.microsoft.com/office/drawing/2014/main" id="{25CAC697-F2BC-DA43-987F-CA7CF61EB534}"/>
              </a:ext>
            </a:extLst>
          </p:cNvPr>
          <p:cNvSpPr>
            <a:spLocks noGrp="1"/>
          </p:cNvSpPr>
          <p:nvPr>
            <p:ph type="body" sz="half" idx="24"/>
          </p:nvPr>
        </p:nvSpPr>
        <p:spPr>
          <a:xfrm>
            <a:off x="612000" y="3456446"/>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6" name="Text Placeholder 3">
            <a:extLst>
              <a:ext uri="{FF2B5EF4-FFF2-40B4-BE49-F238E27FC236}">
                <a16:creationId xmlns:a16="http://schemas.microsoft.com/office/drawing/2014/main" id="{8A52DE74-A40C-8D47-97AF-3264E58DA6B4}"/>
              </a:ext>
            </a:extLst>
          </p:cNvPr>
          <p:cNvSpPr>
            <a:spLocks noGrp="1"/>
          </p:cNvSpPr>
          <p:nvPr>
            <p:ph type="body" sz="half" idx="25" hasCustomPrompt="1"/>
          </p:nvPr>
        </p:nvSpPr>
        <p:spPr>
          <a:xfrm>
            <a:off x="431999" y="3096446"/>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7" name="Tekstvak 26">
            <a:extLst>
              <a:ext uri="{FF2B5EF4-FFF2-40B4-BE49-F238E27FC236}">
                <a16:creationId xmlns:a16="http://schemas.microsoft.com/office/drawing/2014/main" id="{F46C03BF-C7E0-9249-BE85-97BA4DC68FC2}"/>
              </a:ext>
            </a:extLst>
          </p:cNvPr>
          <p:cNvSpPr txBox="1"/>
          <p:nvPr userDrawn="1"/>
        </p:nvSpPr>
        <p:spPr>
          <a:xfrm>
            <a:off x="3733014" y="3601039"/>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314477922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Zes punten">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9889CBEF-0BF8-6F41-AEA7-03C6DD77C79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Afgeronde rechthoek 19">
            <a:extLst>
              <a:ext uri="{FF2B5EF4-FFF2-40B4-BE49-F238E27FC236}">
                <a16:creationId xmlns:a16="http://schemas.microsoft.com/office/drawing/2014/main" id="{E6A43DE6-3AB9-694D-BAAB-E94CD68C99AF}"/>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21B</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Zes punten</a:t>
            </a:r>
          </a:p>
        </p:txBody>
      </p:sp>
      <p:sp>
        <p:nvSpPr>
          <p:cNvPr id="28"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87199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9"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1187291"/>
            <a:ext cx="2520000" cy="638980"/>
          </a:xfrm>
        </p:spPr>
        <p:txBody>
          <a:bodyPr anchor="b"/>
          <a:lstStyle>
            <a:lvl1pPr marL="180000" indent="-180000">
              <a:buClr>
                <a:schemeClr val="tx2"/>
              </a:buClr>
              <a:buSzPct val="120000"/>
              <a:buFont typeface="Wingdings" pitchFamily="2" charset="2"/>
              <a:buChar char="§"/>
              <a:defRPr sz="180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0"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1"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2"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3"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4"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330107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5"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6"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7"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8"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9"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Tree>
    <p:extLst>
      <p:ext uri="{BB962C8B-B14F-4D97-AF65-F5344CB8AC3E}">
        <p14:creationId xmlns:p14="http://schemas.microsoft.com/office/powerpoint/2010/main" val="27996646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CCA5B1BE-117E-EE4A-9650-50AFC6B66760}"/>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fgeronde rechthoek 16">
            <a:extLst>
              <a:ext uri="{FF2B5EF4-FFF2-40B4-BE49-F238E27FC236}">
                <a16:creationId xmlns:a16="http://schemas.microsoft.com/office/drawing/2014/main" id="{11417CF8-3E54-9B4F-904E-9567DAAB22AF}"/>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 Placeholder 3">
            <a:extLst>
              <a:ext uri="{FF2B5EF4-FFF2-40B4-BE49-F238E27FC236}">
                <a16:creationId xmlns:a16="http://schemas.microsoft.com/office/drawing/2014/main" id="{95AEB7F9-01BD-ED4B-9917-B7266ADE1C7C}"/>
              </a:ext>
            </a:extLst>
          </p:cNvPr>
          <p:cNvSpPr>
            <a:spLocks noGrp="1"/>
          </p:cNvSpPr>
          <p:nvPr>
            <p:ph type="body" sz="half" idx="27" hasCustomPrompt="1"/>
          </p:nvPr>
        </p:nvSpPr>
        <p:spPr>
          <a:xfrm>
            <a:off x="58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A054DD4E-6FAB-CF45-8B17-F6359386C3F2}"/>
              </a:ext>
            </a:extLst>
          </p:cNvPr>
          <p:cNvSpPr>
            <a:spLocks noGrp="1"/>
          </p:cNvSpPr>
          <p:nvPr>
            <p:ph type="body" sz="half" idx="23" hasCustomPrompt="1"/>
          </p:nvPr>
        </p:nvSpPr>
        <p:spPr>
          <a:xfrm>
            <a:off x="4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6" name="Text Placeholder 3">
            <a:extLst>
              <a:ext uri="{FF2B5EF4-FFF2-40B4-BE49-F238E27FC236}">
                <a16:creationId xmlns:a16="http://schemas.microsoft.com/office/drawing/2014/main" id="{EEC4EA55-452D-FC4F-9ABB-9E020DAA0E85}"/>
              </a:ext>
            </a:extLst>
          </p:cNvPr>
          <p:cNvSpPr>
            <a:spLocks noGrp="1"/>
          </p:cNvSpPr>
          <p:nvPr>
            <p:ph type="body" sz="half" idx="25" hasCustomPrompt="1"/>
          </p:nvPr>
        </p:nvSpPr>
        <p:spPr>
          <a:xfrm>
            <a:off x="31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22</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Cijfers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431998" y="792000"/>
            <a:ext cx="5040000" cy="576000"/>
          </a:xfrm>
        </p:spPr>
        <p:txBody>
          <a:bodyPr anchor="b"/>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3" name="Text Placeholder 3">
            <a:extLst>
              <a:ext uri="{FF2B5EF4-FFF2-40B4-BE49-F238E27FC236}">
                <a16:creationId xmlns:a16="http://schemas.microsoft.com/office/drawing/2014/main" id="{9F04D490-B2F1-634B-BEA6-E82C2D66DCF5}"/>
              </a:ext>
            </a:extLst>
          </p:cNvPr>
          <p:cNvSpPr>
            <a:spLocks noGrp="1"/>
          </p:cNvSpPr>
          <p:nvPr>
            <p:ph type="body" sz="half" idx="18"/>
          </p:nvPr>
        </p:nvSpPr>
        <p:spPr>
          <a:xfrm>
            <a:off x="432000" y="3775501"/>
            <a:ext cx="2418778" cy="699247"/>
          </a:xfrm>
        </p:spPr>
        <p:txBody>
          <a:bodyPr/>
          <a:lstStyle>
            <a:lvl1pPr marL="0" indent="0">
              <a:buNone/>
              <a:defRPr sz="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5" name="Text Placeholder 3">
            <a:extLst>
              <a:ext uri="{FF2B5EF4-FFF2-40B4-BE49-F238E27FC236}">
                <a16:creationId xmlns:a16="http://schemas.microsoft.com/office/drawing/2014/main" id="{7B7EB418-5DD6-CF4D-85FE-5E94CBB49321}"/>
              </a:ext>
            </a:extLst>
          </p:cNvPr>
          <p:cNvSpPr>
            <a:spLocks noGrp="1"/>
          </p:cNvSpPr>
          <p:nvPr>
            <p:ph type="body" sz="half" idx="20" hasCustomPrompt="1"/>
          </p:nvPr>
        </p:nvSpPr>
        <p:spPr>
          <a:xfrm>
            <a:off x="4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5" name="Text Placeholder 3">
            <a:extLst>
              <a:ext uri="{FF2B5EF4-FFF2-40B4-BE49-F238E27FC236}">
                <a16:creationId xmlns:a16="http://schemas.microsoft.com/office/drawing/2014/main" id="{382C00E3-5E0D-1F47-A530-DBC4BFCDF0D6}"/>
              </a:ext>
            </a:extLst>
          </p:cNvPr>
          <p:cNvSpPr>
            <a:spLocks noGrp="1"/>
          </p:cNvSpPr>
          <p:nvPr>
            <p:ph type="body" sz="half" idx="24" hasCustomPrompt="1"/>
          </p:nvPr>
        </p:nvSpPr>
        <p:spPr>
          <a:xfrm>
            <a:off x="31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7" name="Text Placeholder 3">
            <a:extLst>
              <a:ext uri="{FF2B5EF4-FFF2-40B4-BE49-F238E27FC236}">
                <a16:creationId xmlns:a16="http://schemas.microsoft.com/office/drawing/2014/main" id="{81004335-26A6-104D-94F5-4B50878FA1D5}"/>
              </a:ext>
            </a:extLst>
          </p:cNvPr>
          <p:cNvSpPr>
            <a:spLocks noGrp="1"/>
          </p:cNvSpPr>
          <p:nvPr>
            <p:ph type="body" sz="half" idx="26" hasCustomPrompt="1"/>
          </p:nvPr>
        </p:nvSpPr>
        <p:spPr>
          <a:xfrm>
            <a:off x="58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77115555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A339531D-378D-E248-8183-969BFCBAAFAF}"/>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a:extLst>
              <a:ext uri="{FF2B5EF4-FFF2-40B4-BE49-F238E27FC236}">
                <a16:creationId xmlns:a16="http://schemas.microsoft.com/office/drawing/2014/main" id="{DBF3A23C-7395-DA40-B888-613B61BFC7A6}"/>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23</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Partners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hasCustomPrompt="1"/>
          </p:nvPr>
        </p:nvSpPr>
        <p:spPr>
          <a:xfrm>
            <a:off x="792000" y="684000"/>
            <a:ext cx="7308000" cy="468000"/>
          </a:xfrm>
        </p:spPr>
        <p:txBody>
          <a:bodyPr/>
          <a:lstStyle>
            <a:lvl1pPr marL="0" indent="0">
              <a:buNone/>
              <a:defRPr sz="24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53638971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andachtsgebieden">
    <p:bg>
      <p:bgPr>
        <a:solidFill>
          <a:schemeClr val="bg1"/>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64C58854-00BC-994C-BEAE-40F2B819AAFE}"/>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468000" y="432000"/>
            <a:ext cx="5040000" cy="432000"/>
          </a:xfrm>
        </p:spPr>
        <p:txBody>
          <a:bodyPr anchor="t" anchorCtr="0"/>
          <a:lstStyle>
            <a:lvl1pPr>
              <a:defRPr sz="3000">
                <a:solidFill>
                  <a:schemeClr val="bg1"/>
                </a:solidFill>
              </a:defRPr>
            </a:lvl1pPr>
          </a:lstStyle>
          <a:p>
            <a:r>
              <a:rPr lang="nl-NL"/>
              <a:t>Klik om de titel te bewerken</a:t>
            </a:r>
            <a:endParaRPr lang="en-US"/>
          </a:p>
        </p:txBody>
      </p:sp>
      <p:sp>
        <p:nvSpPr>
          <p:cNvPr id="4" name="Text Placeholder 3"/>
          <p:cNvSpPr>
            <a:spLocks noGrp="1"/>
          </p:cNvSpPr>
          <p:nvPr>
            <p:ph type="body" sz="half" idx="2" hasCustomPrompt="1"/>
          </p:nvPr>
        </p:nvSpPr>
        <p:spPr>
          <a:xfrm>
            <a:off x="467999" y="864000"/>
            <a:ext cx="2376000" cy="252000"/>
          </a:xfrm>
        </p:spPr>
        <p:txBody>
          <a:bodyPr/>
          <a:lstStyle>
            <a:lvl1pPr marL="0" indent="0">
              <a:buNone/>
              <a:defRPr sz="1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5" name="Date Placeholder 4"/>
          <p:cNvSpPr>
            <a:spLocks noGrp="1"/>
          </p:cNvSpPr>
          <p:nvPr>
            <p:ph type="dt" sz="half" idx="10"/>
          </p:nvPr>
        </p:nvSpPr>
        <p:spPr/>
        <p:txBody>
          <a:bodyPr/>
          <a:lstStyle>
            <a:lvl1pPr>
              <a:defRPr>
                <a:solidFill>
                  <a:schemeClr val="bg1"/>
                </a:solidFill>
              </a:defRPr>
            </a:lvl1pPr>
          </a:lstStyle>
          <a:p>
            <a:r>
              <a:rPr lang="nl-NL"/>
              <a:t>Intro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 Placeholder 3">
            <a:extLst>
              <a:ext uri="{FF2B5EF4-FFF2-40B4-BE49-F238E27FC236}">
                <a16:creationId xmlns:a16="http://schemas.microsoft.com/office/drawing/2014/main" id="{8F64AB1E-07DB-D44A-AB80-EFD749B2D3A2}"/>
              </a:ext>
            </a:extLst>
          </p:cNvPr>
          <p:cNvSpPr>
            <a:spLocks noGrp="1"/>
          </p:cNvSpPr>
          <p:nvPr>
            <p:ph type="body" sz="half" idx="13" hasCustomPrompt="1"/>
          </p:nvPr>
        </p:nvSpPr>
        <p:spPr>
          <a:xfrm>
            <a:off x="4821447" y="2284809"/>
            <a:ext cx="1655999" cy="1173824"/>
          </a:xfrm>
          <a:custGeom>
            <a:avLst/>
            <a:gdLst>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4320 w 1655999"/>
              <a:gd name="connsiteY6" fmla="*/ 1085712 h 1085712"/>
              <a:gd name="connsiteX7" fmla="*/ 0 w 1655999"/>
              <a:gd name="connsiteY7" fmla="*/ 1061392 h 1085712"/>
              <a:gd name="connsiteX8" fmla="*/ 0 w 1655999"/>
              <a:gd name="connsiteY8"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89220 w 1655999"/>
              <a:gd name="connsiteY6" fmla="*/ 1084924 h 1085712"/>
              <a:gd name="connsiteX7" fmla="*/ 24320 w 1655999"/>
              <a:gd name="connsiteY7" fmla="*/ 1085712 h 1085712"/>
              <a:gd name="connsiteX8" fmla="*/ 0 w 1655999"/>
              <a:gd name="connsiteY8" fmla="*/ 1061392 h 1085712"/>
              <a:gd name="connsiteX9" fmla="*/ 0 w 1655999"/>
              <a:gd name="connsiteY9"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89220 w 1655999"/>
              <a:gd name="connsiteY7" fmla="*/ 1084924 h 1085712"/>
              <a:gd name="connsiteX8" fmla="*/ 24320 w 1655999"/>
              <a:gd name="connsiteY8" fmla="*/ 1085712 h 1085712"/>
              <a:gd name="connsiteX9" fmla="*/ 0 w 1655999"/>
              <a:gd name="connsiteY9" fmla="*/ 1061392 h 1085712"/>
              <a:gd name="connsiteX10" fmla="*/ 0 w 1655999"/>
              <a:gd name="connsiteY10"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156953 w 1655999"/>
              <a:gd name="connsiteY7" fmla="*/ 1084924 h 1085712"/>
              <a:gd name="connsiteX8" fmla="*/ 89220 w 1655999"/>
              <a:gd name="connsiteY8" fmla="*/ 1084924 h 1085712"/>
              <a:gd name="connsiteX9" fmla="*/ 24320 w 1655999"/>
              <a:gd name="connsiteY9" fmla="*/ 1085712 h 1085712"/>
              <a:gd name="connsiteX10" fmla="*/ 0 w 1655999"/>
              <a:gd name="connsiteY10" fmla="*/ 1061392 h 1085712"/>
              <a:gd name="connsiteX11" fmla="*/ 0 w 1655999"/>
              <a:gd name="connsiteY11" fmla="*/ 24320 h 1085712"/>
              <a:gd name="connsiteX0" fmla="*/ 0 w 1655999"/>
              <a:gd name="connsiteY0" fmla="*/ 24320 h 1173824"/>
              <a:gd name="connsiteX1" fmla="*/ 24320 w 1655999"/>
              <a:gd name="connsiteY1" fmla="*/ 0 h 1173824"/>
              <a:gd name="connsiteX2" fmla="*/ 1631679 w 1655999"/>
              <a:gd name="connsiteY2" fmla="*/ 0 h 1173824"/>
              <a:gd name="connsiteX3" fmla="*/ 1655999 w 1655999"/>
              <a:gd name="connsiteY3" fmla="*/ 24320 h 1173824"/>
              <a:gd name="connsiteX4" fmla="*/ 1655999 w 1655999"/>
              <a:gd name="connsiteY4" fmla="*/ 1061392 h 1173824"/>
              <a:gd name="connsiteX5" fmla="*/ 1631679 w 1655999"/>
              <a:gd name="connsiteY5" fmla="*/ 1085712 h 1173824"/>
              <a:gd name="connsiteX6" fmla="*/ 237386 w 1655999"/>
              <a:gd name="connsiteY6" fmla="*/ 1084924 h 1173824"/>
              <a:gd name="connsiteX7" fmla="*/ 165420 w 1655999"/>
              <a:gd name="connsiteY7" fmla="*/ 1173824 h 1173824"/>
              <a:gd name="connsiteX8" fmla="*/ 89220 w 1655999"/>
              <a:gd name="connsiteY8" fmla="*/ 1084924 h 1173824"/>
              <a:gd name="connsiteX9" fmla="*/ 24320 w 1655999"/>
              <a:gd name="connsiteY9" fmla="*/ 1085712 h 1173824"/>
              <a:gd name="connsiteX10" fmla="*/ 0 w 1655999"/>
              <a:gd name="connsiteY10" fmla="*/ 1061392 h 1173824"/>
              <a:gd name="connsiteX11" fmla="*/ 0 w 1655999"/>
              <a:gd name="connsiteY11" fmla="*/ 24320 h 117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5999" h="1173824">
                <a:moveTo>
                  <a:pt x="0" y="24320"/>
                </a:moveTo>
                <a:cubicBezTo>
                  <a:pt x="0" y="10888"/>
                  <a:pt x="10888" y="0"/>
                  <a:pt x="24320" y="0"/>
                </a:cubicBezTo>
                <a:lnTo>
                  <a:pt x="1631679" y="0"/>
                </a:lnTo>
                <a:cubicBezTo>
                  <a:pt x="1645111" y="0"/>
                  <a:pt x="1655999" y="10888"/>
                  <a:pt x="1655999" y="24320"/>
                </a:cubicBezTo>
                <a:lnTo>
                  <a:pt x="1655999" y="1061392"/>
                </a:lnTo>
                <a:cubicBezTo>
                  <a:pt x="1655999" y="1074824"/>
                  <a:pt x="1645111" y="1085712"/>
                  <a:pt x="1631679" y="1085712"/>
                </a:cubicBezTo>
                <a:lnTo>
                  <a:pt x="237386" y="1084924"/>
                </a:lnTo>
                <a:lnTo>
                  <a:pt x="165420" y="1173824"/>
                </a:lnTo>
                <a:lnTo>
                  <a:pt x="89220" y="1084924"/>
                </a:lnTo>
                <a:lnTo>
                  <a:pt x="24320" y="1085712"/>
                </a:lnTo>
                <a:cubicBezTo>
                  <a:pt x="10888" y="1085712"/>
                  <a:pt x="0" y="1074824"/>
                  <a:pt x="0" y="1061392"/>
                </a:cubicBezTo>
                <a:lnTo>
                  <a:pt x="0" y="24320"/>
                </a:lnTo>
                <a:close/>
              </a:path>
            </a:pathLst>
          </a:custGeom>
          <a:solidFill>
            <a:schemeClr val="bg1"/>
          </a:solidFill>
        </p:spPr>
        <p:txBody>
          <a:bodyPr lIns="144000" tIns="144000" rIns="144000" bIns="72000"/>
          <a:lstStyle>
            <a:lvl1pPr marL="0" indent="0">
              <a:buNone/>
              <a:defRPr sz="115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 Placeholder 3">
            <a:extLst>
              <a:ext uri="{FF2B5EF4-FFF2-40B4-BE49-F238E27FC236}">
                <a16:creationId xmlns:a16="http://schemas.microsoft.com/office/drawing/2014/main" id="{8906A490-9406-6448-AAA1-D8DF390FB8AB}"/>
              </a:ext>
            </a:extLst>
          </p:cNvPr>
          <p:cNvSpPr>
            <a:spLocks noGrp="1"/>
          </p:cNvSpPr>
          <p:nvPr>
            <p:ph type="body" sz="half" idx="14"/>
          </p:nvPr>
        </p:nvSpPr>
        <p:spPr>
          <a:xfrm>
            <a:off x="467999" y="1260000"/>
            <a:ext cx="2376000" cy="180000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E48AD726-8336-5E4F-922B-D4BC3B05B24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24</a:t>
            </a:r>
          </a:p>
        </p:txBody>
      </p:sp>
      <p:sp>
        <p:nvSpPr>
          <p:cNvPr id="12" name="TextBox 5">
            <a:extLst>
              <a:ext uri="{FF2B5EF4-FFF2-40B4-BE49-F238E27FC236}">
                <a16:creationId xmlns:a16="http://schemas.microsoft.com/office/drawing/2014/main" id="{584F9D91-4A78-984F-A503-54EC059DB1B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Aandachtsgebieden</a:t>
            </a:r>
          </a:p>
        </p:txBody>
      </p:sp>
    </p:spTree>
    <p:extLst>
      <p:ext uri="{BB962C8B-B14F-4D97-AF65-F5344CB8AC3E}">
        <p14:creationId xmlns:p14="http://schemas.microsoft.com/office/powerpoint/2010/main" val="183268789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chemeClr val="bg1"/>
                </a:solidFill>
              </a:defRPr>
            </a:lvl1pPr>
          </a:lstStyle>
          <a:p>
            <a:r>
              <a:rPr lang="nl-NL"/>
              <a:t>Intro</a:t>
            </a:r>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25</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Kaart Nederland</a:t>
            </a:r>
          </a:p>
        </p:txBody>
      </p:sp>
      <p:pic>
        <p:nvPicPr>
          <p:cNvPr id="8" name="Afbeelding 7" descr="Afbeelding met tekst&#10;&#10;Automatisch gegenereerde beschrijving">
            <a:extLst>
              <a:ext uri="{FF2B5EF4-FFF2-40B4-BE49-F238E27FC236}">
                <a16:creationId xmlns:a16="http://schemas.microsoft.com/office/drawing/2014/main" id="{07AAB5A4-A8C9-0A46-A221-49AD544DC3D5}"/>
              </a:ext>
            </a:extLst>
          </p:cNvPr>
          <p:cNvPicPr>
            <a:picLocks noChangeAspect="1"/>
          </p:cNvPicPr>
          <p:nvPr userDrawn="1"/>
        </p:nvPicPr>
        <p:blipFill>
          <a:blip r:embed="rId2"/>
          <a:stretch>
            <a:fillRect/>
          </a:stretch>
        </p:blipFill>
        <p:spPr>
          <a:xfrm>
            <a:off x="3886517" y="308335"/>
            <a:ext cx="3820569" cy="4530035"/>
          </a:xfrm>
          <a:prstGeom prst="rect">
            <a:avLst/>
          </a:prstGeom>
        </p:spPr>
      </p:pic>
      <p:sp>
        <p:nvSpPr>
          <p:cNvPr id="12" name="Text Placeholder 3">
            <a:extLst>
              <a:ext uri="{FF2B5EF4-FFF2-40B4-BE49-F238E27FC236}">
                <a16:creationId xmlns:a16="http://schemas.microsoft.com/office/drawing/2014/main" id="{F52FEDE7-1C11-9148-B668-53DC70782DC1}"/>
              </a:ext>
            </a:extLst>
          </p:cNvPr>
          <p:cNvSpPr>
            <a:spLocks noGrp="1"/>
          </p:cNvSpPr>
          <p:nvPr>
            <p:ph type="body" sz="half" idx="23" hasCustomPrompt="1"/>
          </p:nvPr>
        </p:nvSpPr>
        <p:spPr>
          <a:xfrm>
            <a:off x="791999"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5" name="Text Placeholder 3">
            <a:extLst>
              <a:ext uri="{FF2B5EF4-FFF2-40B4-BE49-F238E27FC236}">
                <a16:creationId xmlns:a16="http://schemas.microsoft.com/office/drawing/2014/main" id="{E9215692-A1C8-BA43-A411-5DDAFBB5B3C5}"/>
              </a:ext>
            </a:extLst>
          </p:cNvPr>
          <p:cNvSpPr>
            <a:spLocks noGrp="1"/>
          </p:cNvSpPr>
          <p:nvPr>
            <p:ph type="body" sz="half" idx="26" hasCustomPrompt="1"/>
          </p:nvPr>
        </p:nvSpPr>
        <p:spPr>
          <a:xfrm>
            <a:off x="1404000"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6" name="Text Placeholder 3">
            <a:extLst>
              <a:ext uri="{FF2B5EF4-FFF2-40B4-BE49-F238E27FC236}">
                <a16:creationId xmlns:a16="http://schemas.microsoft.com/office/drawing/2014/main" id="{43E87543-AEAC-9E44-8A7B-0E6328447009}"/>
              </a:ext>
            </a:extLst>
          </p:cNvPr>
          <p:cNvSpPr>
            <a:spLocks noGrp="1"/>
          </p:cNvSpPr>
          <p:nvPr>
            <p:ph type="body" sz="half" idx="27" hasCustomPrompt="1"/>
          </p:nvPr>
        </p:nvSpPr>
        <p:spPr>
          <a:xfrm>
            <a:off x="2016603"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7" name="Text Placeholder 3">
            <a:extLst>
              <a:ext uri="{FF2B5EF4-FFF2-40B4-BE49-F238E27FC236}">
                <a16:creationId xmlns:a16="http://schemas.microsoft.com/office/drawing/2014/main" id="{80C87BCD-B25C-6E4F-B6D5-0D8D8F98E842}"/>
              </a:ext>
            </a:extLst>
          </p:cNvPr>
          <p:cNvSpPr>
            <a:spLocks noGrp="1"/>
          </p:cNvSpPr>
          <p:nvPr>
            <p:ph type="body" sz="half" idx="2" hasCustomPrompt="1"/>
          </p:nvPr>
        </p:nvSpPr>
        <p:spPr>
          <a:xfrm>
            <a:off x="792000" y="113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792000" y="257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9" name="Text Placeholder 3">
            <a:extLst>
              <a:ext uri="{FF2B5EF4-FFF2-40B4-BE49-F238E27FC236}">
                <a16:creationId xmlns:a16="http://schemas.microsoft.com/office/drawing/2014/main" id="{9351C5D2-8150-004A-856D-A237926DB830}"/>
              </a:ext>
            </a:extLst>
          </p:cNvPr>
          <p:cNvSpPr>
            <a:spLocks noGrp="1"/>
          </p:cNvSpPr>
          <p:nvPr>
            <p:ph type="body" sz="half" idx="29" hasCustomPrompt="1"/>
          </p:nvPr>
        </p:nvSpPr>
        <p:spPr>
          <a:xfrm>
            <a:off x="791999"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p:cNvSpPr>
          <p:nvPr>
            <p:ph type="body" sz="half" idx="30" hasCustomPrompt="1"/>
          </p:nvPr>
        </p:nvSpPr>
        <p:spPr>
          <a:xfrm>
            <a:off x="1404000"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p:cNvSpPr>
          <p:nvPr>
            <p:ph type="body" sz="half" idx="31" hasCustomPrompt="1"/>
          </p:nvPr>
        </p:nvSpPr>
        <p:spPr>
          <a:xfrm>
            <a:off x="2016603"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3" name="Graphic 9">
            <a:extLst>
              <a:ext uri="{FF2B5EF4-FFF2-40B4-BE49-F238E27FC236}">
                <a16:creationId xmlns:a16="http://schemas.microsoft.com/office/drawing/2014/main" id="{DC21DE34-9250-DE49-AA49-1BF61A42036F}"/>
              </a:ext>
            </a:extLst>
          </p:cNvPr>
          <p:cNvSpPr>
            <a:spLocks noChangeAspect="1"/>
          </p:cNvSpPr>
          <p:nvPr userDrawn="1"/>
        </p:nvSpPr>
        <p:spPr>
          <a:xfrm>
            <a:off x="4745130" y="29880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4" name="Graphic 9">
            <a:extLst>
              <a:ext uri="{FF2B5EF4-FFF2-40B4-BE49-F238E27FC236}">
                <a16:creationId xmlns:a16="http://schemas.microsoft.com/office/drawing/2014/main" id="{F3D6280E-1321-0C46-8845-DB457551FF08}"/>
              </a:ext>
            </a:extLst>
          </p:cNvPr>
          <p:cNvSpPr>
            <a:spLocks noChangeAspect="1"/>
          </p:cNvSpPr>
          <p:nvPr userDrawn="1"/>
        </p:nvSpPr>
        <p:spPr>
          <a:xfrm>
            <a:off x="4988970" y="26171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5" name="Graphic 9">
            <a:extLst>
              <a:ext uri="{FF2B5EF4-FFF2-40B4-BE49-F238E27FC236}">
                <a16:creationId xmlns:a16="http://schemas.microsoft.com/office/drawing/2014/main" id="{47D6B5CC-08F9-964F-9080-5DE6335AA73C}"/>
              </a:ext>
            </a:extLst>
          </p:cNvPr>
          <p:cNvSpPr>
            <a:spLocks noChangeAspect="1"/>
          </p:cNvSpPr>
          <p:nvPr userDrawn="1"/>
        </p:nvSpPr>
        <p:spPr>
          <a:xfrm>
            <a:off x="5185566" y="29051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6" name="Graphic 9">
            <a:extLst>
              <a:ext uri="{FF2B5EF4-FFF2-40B4-BE49-F238E27FC236}">
                <a16:creationId xmlns:a16="http://schemas.microsoft.com/office/drawing/2014/main" id="{ED5FB7EC-75DC-B143-B949-FC607016D822}"/>
              </a:ext>
            </a:extLst>
          </p:cNvPr>
          <p:cNvSpPr>
            <a:spLocks noChangeAspect="1"/>
          </p:cNvSpPr>
          <p:nvPr userDrawn="1"/>
        </p:nvSpPr>
        <p:spPr>
          <a:xfrm>
            <a:off x="4495194" y="389732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7" name="Graphic 9">
            <a:extLst>
              <a:ext uri="{FF2B5EF4-FFF2-40B4-BE49-F238E27FC236}">
                <a16:creationId xmlns:a16="http://schemas.microsoft.com/office/drawing/2014/main" id="{A8768B33-10AD-6B48-94F8-7754973FC244}"/>
              </a:ext>
            </a:extLst>
          </p:cNvPr>
          <p:cNvSpPr>
            <a:spLocks noChangeAspect="1"/>
          </p:cNvSpPr>
          <p:nvPr userDrawn="1"/>
        </p:nvSpPr>
        <p:spPr>
          <a:xfrm>
            <a:off x="4897530" y="34446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8" name="Graphic 9">
            <a:extLst>
              <a:ext uri="{FF2B5EF4-FFF2-40B4-BE49-F238E27FC236}">
                <a16:creationId xmlns:a16="http://schemas.microsoft.com/office/drawing/2014/main" id="{2F32D8EB-20CB-AD42-9B88-E432DCDC0E10}"/>
              </a:ext>
            </a:extLst>
          </p:cNvPr>
          <p:cNvSpPr>
            <a:spLocks noChangeAspect="1"/>
          </p:cNvSpPr>
          <p:nvPr userDrawn="1"/>
        </p:nvSpPr>
        <p:spPr>
          <a:xfrm>
            <a:off x="5912514" y="29600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9" name="Graphic 9">
            <a:extLst>
              <a:ext uri="{FF2B5EF4-FFF2-40B4-BE49-F238E27FC236}">
                <a16:creationId xmlns:a16="http://schemas.microsoft.com/office/drawing/2014/main" id="{1FE98FC2-93A2-364B-A785-9E14C1BC24A7}"/>
              </a:ext>
            </a:extLst>
          </p:cNvPr>
          <p:cNvSpPr>
            <a:spLocks noChangeAspect="1"/>
          </p:cNvSpPr>
          <p:nvPr userDrawn="1"/>
        </p:nvSpPr>
        <p:spPr>
          <a:xfrm>
            <a:off x="6205122" y="26354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0" name="Graphic 9">
            <a:extLst>
              <a:ext uri="{FF2B5EF4-FFF2-40B4-BE49-F238E27FC236}">
                <a16:creationId xmlns:a16="http://schemas.microsoft.com/office/drawing/2014/main" id="{C4E35225-9CD9-0F41-895C-AFD04EC5A31C}"/>
              </a:ext>
            </a:extLst>
          </p:cNvPr>
          <p:cNvSpPr>
            <a:spLocks noChangeAspect="1"/>
          </p:cNvSpPr>
          <p:nvPr userDrawn="1"/>
        </p:nvSpPr>
        <p:spPr>
          <a:xfrm>
            <a:off x="6593742" y="25943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1" name="Graphic 9">
            <a:extLst>
              <a:ext uri="{FF2B5EF4-FFF2-40B4-BE49-F238E27FC236}">
                <a16:creationId xmlns:a16="http://schemas.microsoft.com/office/drawing/2014/main" id="{4458D4A6-55B1-2042-A566-53D0506CAD5E}"/>
              </a:ext>
            </a:extLst>
          </p:cNvPr>
          <p:cNvSpPr>
            <a:spLocks noChangeAspect="1"/>
          </p:cNvSpPr>
          <p:nvPr userDrawn="1"/>
        </p:nvSpPr>
        <p:spPr>
          <a:xfrm>
            <a:off x="6913782" y="28640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2" name="Graphic 9">
            <a:extLst>
              <a:ext uri="{FF2B5EF4-FFF2-40B4-BE49-F238E27FC236}">
                <a16:creationId xmlns:a16="http://schemas.microsoft.com/office/drawing/2014/main" id="{4D4CB2EB-74B8-BA4C-A9AD-462655CF0CF7}"/>
              </a:ext>
            </a:extLst>
          </p:cNvPr>
          <p:cNvSpPr>
            <a:spLocks noChangeAspect="1"/>
          </p:cNvSpPr>
          <p:nvPr userDrawn="1"/>
        </p:nvSpPr>
        <p:spPr>
          <a:xfrm>
            <a:off x="6525162" y="37052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3" name="Graphic 9">
            <a:extLst>
              <a:ext uri="{FF2B5EF4-FFF2-40B4-BE49-F238E27FC236}">
                <a16:creationId xmlns:a16="http://schemas.microsoft.com/office/drawing/2014/main" id="{CEBF8C9A-0875-3E44-9138-BD83FCADDC4D}"/>
              </a:ext>
            </a:extLst>
          </p:cNvPr>
          <p:cNvSpPr>
            <a:spLocks noChangeAspect="1"/>
          </p:cNvSpPr>
          <p:nvPr userDrawn="1"/>
        </p:nvSpPr>
        <p:spPr>
          <a:xfrm>
            <a:off x="6429150" y="40664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4" name="Graphic 9">
            <a:extLst>
              <a:ext uri="{FF2B5EF4-FFF2-40B4-BE49-F238E27FC236}">
                <a16:creationId xmlns:a16="http://schemas.microsoft.com/office/drawing/2014/main" id="{A209116E-8CF8-E446-9F1C-B679AD2D19CC}"/>
              </a:ext>
            </a:extLst>
          </p:cNvPr>
          <p:cNvSpPr>
            <a:spLocks noChangeAspect="1"/>
          </p:cNvSpPr>
          <p:nvPr userDrawn="1"/>
        </p:nvSpPr>
        <p:spPr>
          <a:xfrm>
            <a:off x="6081678" y="32801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5" name="Graphic 9">
            <a:extLst>
              <a:ext uri="{FF2B5EF4-FFF2-40B4-BE49-F238E27FC236}">
                <a16:creationId xmlns:a16="http://schemas.microsoft.com/office/drawing/2014/main" id="{9B6C7873-2E01-0D44-BC12-81A469C4788B}"/>
              </a:ext>
            </a:extLst>
          </p:cNvPr>
          <p:cNvSpPr>
            <a:spLocks noChangeAspect="1"/>
          </p:cNvSpPr>
          <p:nvPr userDrawn="1"/>
        </p:nvSpPr>
        <p:spPr>
          <a:xfrm>
            <a:off x="6054246" y="205023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6" name="Graphic 9">
            <a:extLst>
              <a:ext uri="{FF2B5EF4-FFF2-40B4-BE49-F238E27FC236}">
                <a16:creationId xmlns:a16="http://schemas.microsoft.com/office/drawing/2014/main" id="{395C083D-D1FE-5742-A1AF-C8C752DF8A8A}"/>
              </a:ext>
            </a:extLst>
          </p:cNvPr>
          <p:cNvSpPr>
            <a:spLocks noChangeAspect="1"/>
          </p:cNvSpPr>
          <p:nvPr userDrawn="1"/>
        </p:nvSpPr>
        <p:spPr>
          <a:xfrm>
            <a:off x="6269130" y="16524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7" name="Graphic 9">
            <a:extLst>
              <a:ext uri="{FF2B5EF4-FFF2-40B4-BE49-F238E27FC236}">
                <a16:creationId xmlns:a16="http://schemas.microsoft.com/office/drawing/2014/main" id="{EF09B5DC-BB5C-DB4C-A4AB-D96E8DD50ED3}"/>
              </a:ext>
            </a:extLst>
          </p:cNvPr>
          <p:cNvSpPr>
            <a:spLocks noChangeAspect="1"/>
          </p:cNvSpPr>
          <p:nvPr userDrawn="1"/>
        </p:nvSpPr>
        <p:spPr>
          <a:xfrm>
            <a:off x="6890922" y="19039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8" name="Graphic 9">
            <a:extLst>
              <a:ext uri="{FF2B5EF4-FFF2-40B4-BE49-F238E27FC236}">
                <a16:creationId xmlns:a16="http://schemas.microsoft.com/office/drawing/2014/main" id="{6D7776C1-E27A-5B41-8EC8-3BC89EC7F4E4}"/>
              </a:ext>
            </a:extLst>
          </p:cNvPr>
          <p:cNvSpPr>
            <a:spLocks noChangeAspect="1"/>
          </p:cNvSpPr>
          <p:nvPr userDrawn="1"/>
        </p:nvSpPr>
        <p:spPr>
          <a:xfrm>
            <a:off x="7069230" y="23474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9" name="Graphic 9">
            <a:extLst>
              <a:ext uri="{FF2B5EF4-FFF2-40B4-BE49-F238E27FC236}">
                <a16:creationId xmlns:a16="http://schemas.microsoft.com/office/drawing/2014/main" id="{304D0A9D-B6FA-2242-8AF4-55FEC5488DAE}"/>
              </a:ext>
            </a:extLst>
          </p:cNvPr>
          <p:cNvSpPr>
            <a:spLocks noChangeAspect="1"/>
          </p:cNvSpPr>
          <p:nvPr userDrawn="1"/>
        </p:nvSpPr>
        <p:spPr>
          <a:xfrm>
            <a:off x="7220106"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0" name="Graphic 9">
            <a:extLst>
              <a:ext uri="{FF2B5EF4-FFF2-40B4-BE49-F238E27FC236}">
                <a16:creationId xmlns:a16="http://schemas.microsoft.com/office/drawing/2014/main" id="{F67D7A45-C2EB-CC42-85A0-15049CBE135B}"/>
              </a:ext>
            </a:extLst>
          </p:cNvPr>
          <p:cNvSpPr>
            <a:spLocks noChangeAspect="1"/>
          </p:cNvSpPr>
          <p:nvPr userDrawn="1"/>
        </p:nvSpPr>
        <p:spPr>
          <a:xfrm>
            <a:off x="7055514" y="11815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1" name="Graphic 9">
            <a:extLst>
              <a:ext uri="{FF2B5EF4-FFF2-40B4-BE49-F238E27FC236}">
                <a16:creationId xmlns:a16="http://schemas.microsoft.com/office/drawing/2014/main" id="{149675C9-AADB-544E-AC44-F38E514636C6}"/>
              </a:ext>
            </a:extLst>
          </p:cNvPr>
          <p:cNvSpPr>
            <a:spLocks noChangeAspect="1"/>
          </p:cNvSpPr>
          <p:nvPr userDrawn="1"/>
        </p:nvSpPr>
        <p:spPr>
          <a:xfrm>
            <a:off x="7398414" y="84322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2" name="Graphic 9">
            <a:extLst>
              <a:ext uri="{FF2B5EF4-FFF2-40B4-BE49-F238E27FC236}">
                <a16:creationId xmlns:a16="http://schemas.microsoft.com/office/drawing/2014/main" id="{902318FA-831F-EE44-A1CA-DC6866186203}"/>
              </a:ext>
            </a:extLst>
          </p:cNvPr>
          <p:cNvSpPr>
            <a:spLocks noChangeAspect="1"/>
          </p:cNvSpPr>
          <p:nvPr userDrawn="1"/>
        </p:nvSpPr>
        <p:spPr>
          <a:xfrm>
            <a:off x="6913782" y="6329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3" name="Graphic 9">
            <a:extLst>
              <a:ext uri="{FF2B5EF4-FFF2-40B4-BE49-F238E27FC236}">
                <a16:creationId xmlns:a16="http://schemas.microsoft.com/office/drawing/2014/main" id="{BD5340C0-7132-774D-80F7-252180143B27}"/>
              </a:ext>
            </a:extLst>
          </p:cNvPr>
          <p:cNvSpPr>
            <a:spLocks noChangeAspect="1"/>
          </p:cNvSpPr>
          <p:nvPr userDrawn="1"/>
        </p:nvSpPr>
        <p:spPr>
          <a:xfrm>
            <a:off x="6429150" y="68320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4" name="Graphic 9">
            <a:extLst>
              <a:ext uri="{FF2B5EF4-FFF2-40B4-BE49-F238E27FC236}">
                <a16:creationId xmlns:a16="http://schemas.microsoft.com/office/drawing/2014/main" id="{9A1B1BFA-0795-FB4F-BEDD-E09F58F271B5}"/>
              </a:ext>
            </a:extLst>
          </p:cNvPr>
          <p:cNvSpPr>
            <a:spLocks noChangeAspect="1"/>
          </p:cNvSpPr>
          <p:nvPr userDrawn="1"/>
        </p:nvSpPr>
        <p:spPr>
          <a:xfrm>
            <a:off x="6465726" y="12318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5" name="Graphic 9">
            <a:extLst>
              <a:ext uri="{FF2B5EF4-FFF2-40B4-BE49-F238E27FC236}">
                <a16:creationId xmlns:a16="http://schemas.microsoft.com/office/drawing/2014/main" id="{9C2F64AF-D47C-1043-81F8-A571B364B2BE}"/>
              </a:ext>
            </a:extLst>
          </p:cNvPr>
          <p:cNvSpPr>
            <a:spLocks noChangeAspect="1"/>
          </p:cNvSpPr>
          <p:nvPr userDrawn="1"/>
        </p:nvSpPr>
        <p:spPr>
          <a:xfrm>
            <a:off x="6077106" y="10809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6" name="Graphic 9">
            <a:extLst>
              <a:ext uri="{FF2B5EF4-FFF2-40B4-BE49-F238E27FC236}">
                <a16:creationId xmlns:a16="http://schemas.microsoft.com/office/drawing/2014/main" id="{D97512ED-8B9F-2F44-8303-394FFF3E2D1D}"/>
              </a:ext>
            </a:extLst>
          </p:cNvPr>
          <p:cNvSpPr>
            <a:spLocks noChangeAspect="1"/>
          </p:cNvSpPr>
          <p:nvPr userDrawn="1"/>
        </p:nvSpPr>
        <p:spPr>
          <a:xfrm>
            <a:off x="4582062" y="10032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7" name="Graphic 9">
            <a:extLst>
              <a:ext uri="{FF2B5EF4-FFF2-40B4-BE49-F238E27FC236}">
                <a16:creationId xmlns:a16="http://schemas.microsoft.com/office/drawing/2014/main" id="{BE34CC1E-561A-CE4B-B9C0-31CE487C0EED}"/>
              </a:ext>
            </a:extLst>
          </p:cNvPr>
          <p:cNvSpPr>
            <a:spLocks noChangeAspect="1"/>
          </p:cNvSpPr>
          <p:nvPr userDrawn="1"/>
        </p:nvSpPr>
        <p:spPr>
          <a:xfrm>
            <a:off x="5409594"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8" name="Graphic 9">
            <a:extLst>
              <a:ext uri="{FF2B5EF4-FFF2-40B4-BE49-F238E27FC236}">
                <a16:creationId xmlns:a16="http://schemas.microsoft.com/office/drawing/2014/main" id="{C07685F2-6B9E-2E46-8DA1-1DE22F4A0FC2}"/>
              </a:ext>
            </a:extLst>
          </p:cNvPr>
          <p:cNvSpPr>
            <a:spLocks noChangeAspect="1"/>
          </p:cNvSpPr>
          <p:nvPr userDrawn="1"/>
        </p:nvSpPr>
        <p:spPr>
          <a:xfrm>
            <a:off x="5400450" y="19587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9" name="Graphic 9">
            <a:extLst>
              <a:ext uri="{FF2B5EF4-FFF2-40B4-BE49-F238E27FC236}">
                <a16:creationId xmlns:a16="http://schemas.microsoft.com/office/drawing/2014/main" id="{B53133C8-FDD5-2E4C-B79D-E48E6109A81B}"/>
              </a:ext>
            </a:extLst>
          </p:cNvPr>
          <p:cNvSpPr>
            <a:spLocks noChangeAspect="1"/>
          </p:cNvSpPr>
          <p:nvPr userDrawn="1"/>
        </p:nvSpPr>
        <p:spPr>
          <a:xfrm>
            <a:off x="5199282" y="22468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0" name="Graphic 9">
            <a:extLst>
              <a:ext uri="{FF2B5EF4-FFF2-40B4-BE49-F238E27FC236}">
                <a16:creationId xmlns:a16="http://schemas.microsoft.com/office/drawing/2014/main" id="{FABB4A03-F8A0-D042-AD2E-3679865CDA6C}"/>
              </a:ext>
            </a:extLst>
          </p:cNvPr>
          <p:cNvSpPr>
            <a:spLocks noChangeAspect="1"/>
          </p:cNvSpPr>
          <p:nvPr userDrawn="1"/>
        </p:nvSpPr>
        <p:spPr>
          <a:xfrm>
            <a:off x="5601618" y="261258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1" name="Graphic 9">
            <a:extLst>
              <a:ext uri="{FF2B5EF4-FFF2-40B4-BE49-F238E27FC236}">
                <a16:creationId xmlns:a16="http://schemas.microsoft.com/office/drawing/2014/main" id="{B511881D-A837-3D4E-8B71-0FC663610764}"/>
              </a:ext>
            </a:extLst>
          </p:cNvPr>
          <p:cNvSpPr>
            <a:spLocks noChangeAspect="1"/>
          </p:cNvSpPr>
          <p:nvPr userDrawn="1"/>
        </p:nvSpPr>
        <p:spPr>
          <a:xfrm>
            <a:off x="6346854" y="226511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2" name="Graphic 9">
            <a:extLst>
              <a:ext uri="{FF2B5EF4-FFF2-40B4-BE49-F238E27FC236}">
                <a16:creationId xmlns:a16="http://schemas.microsoft.com/office/drawing/2014/main" id="{00E07363-4C3B-4E4D-88E8-8546ACBE5830}"/>
              </a:ext>
            </a:extLst>
          </p:cNvPr>
          <p:cNvSpPr>
            <a:spLocks noChangeAspect="1"/>
          </p:cNvSpPr>
          <p:nvPr userDrawn="1"/>
        </p:nvSpPr>
        <p:spPr>
          <a:xfrm>
            <a:off x="5354730" y="32389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3" name="Graphic 9">
            <a:extLst>
              <a:ext uri="{FF2B5EF4-FFF2-40B4-BE49-F238E27FC236}">
                <a16:creationId xmlns:a16="http://schemas.microsoft.com/office/drawing/2014/main" id="{874D1982-01C1-B843-BCEB-A4043C384405}"/>
              </a:ext>
            </a:extLst>
          </p:cNvPr>
          <p:cNvSpPr>
            <a:spLocks noChangeAspect="1"/>
          </p:cNvSpPr>
          <p:nvPr userDrawn="1"/>
        </p:nvSpPr>
        <p:spPr>
          <a:xfrm>
            <a:off x="5706774" y="36092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4" name="Graphic 9">
            <a:extLst>
              <a:ext uri="{FF2B5EF4-FFF2-40B4-BE49-F238E27FC236}">
                <a16:creationId xmlns:a16="http://schemas.microsoft.com/office/drawing/2014/main" id="{3B99BEF3-0B5C-0644-9CBB-3BFAFE3CE48E}"/>
              </a:ext>
            </a:extLst>
          </p:cNvPr>
          <p:cNvSpPr>
            <a:spLocks noChangeAspect="1"/>
          </p:cNvSpPr>
          <p:nvPr userDrawn="1"/>
        </p:nvSpPr>
        <p:spPr>
          <a:xfrm>
            <a:off x="6035958" y="37098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Tree>
    <p:extLst>
      <p:ext uri="{BB962C8B-B14F-4D97-AF65-F5344CB8AC3E}">
        <p14:creationId xmlns:p14="http://schemas.microsoft.com/office/powerpoint/2010/main" val="223631791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C387AC3-C77A-8B47-B00E-AC1FBB586113}"/>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fgeronde rechthoek 7">
            <a:extLst>
              <a:ext uri="{FF2B5EF4-FFF2-40B4-BE49-F238E27FC236}">
                <a16:creationId xmlns:a16="http://schemas.microsoft.com/office/drawing/2014/main" id="{7EED76CA-DB71-2349-94F6-93194D5B30A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26</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Leeg</a:t>
            </a:r>
          </a:p>
        </p:txBody>
      </p:sp>
    </p:spTree>
    <p:extLst>
      <p:ext uri="{BB962C8B-B14F-4D97-AF65-F5344CB8AC3E}">
        <p14:creationId xmlns:p14="http://schemas.microsoft.com/office/powerpoint/2010/main" val="203421919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TextBox 4">
            <a:extLst>
              <a:ext uri="{FF2B5EF4-FFF2-40B4-BE49-F238E27FC236}">
                <a16:creationId xmlns:a16="http://schemas.microsoft.com/office/drawing/2014/main" id="{61C46E46-D1B8-6A45-81C8-5827A362970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27</a:t>
            </a:r>
          </a:p>
        </p:txBody>
      </p:sp>
      <p:sp>
        <p:nvSpPr>
          <p:cNvPr id="5" name="TextBox 5">
            <a:extLst>
              <a:ext uri="{FF2B5EF4-FFF2-40B4-BE49-F238E27FC236}">
                <a16:creationId xmlns:a16="http://schemas.microsoft.com/office/drawing/2014/main" id="{12A97824-ADFF-1F4F-B1B2-AA40F49F88A3}"/>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Alleen afbeelding</a:t>
            </a:r>
          </a:p>
        </p:txBody>
      </p:sp>
      <p:sp>
        <p:nvSpPr>
          <p:cNvPr id="6" name="Date Placeholder 3">
            <a:extLst>
              <a:ext uri="{FF2B5EF4-FFF2-40B4-BE49-F238E27FC236}">
                <a16:creationId xmlns:a16="http://schemas.microsoft.com/office/drawing/2014/main" id="{D5BD562C-3B24-5547-A894-2A6BDFBFD030}"/>
              </a:ext>
            </a:extLst>
          </p:cNvPr>
          <p:cNvSpPr>
            <a:spLocks noGrp="1"/>
          </p:cNvSpPr>
          <p:nvPr>
            <p:ph type="dt" sz="half" idx="10"/>
          </p:nvPr>
        </p:nvSpPr>
        <p:spPr>
          <a:xfrm rot="16200000">
            <a:off x="7272000" y="2466000"/>
            <a:ext cx="2984399" cy="180000"/>
          </a:xfrm>
        </p:spPr>
        <p:txBody>
          <a:bodyPr/>
          <a:lstStyle>
            <a:lvl1pPr>
              <a:defRPr>
                <a:solidFill>
                  <a:schemeClr val="bg1"/>
                </a:solidFill>
              </a:defRPr>
            </a:lvl1pPr>
          </a:lstStyle>
          <a:p>
            <a:r>
              <a:rPr lang="nl-NL"/>
              <a:t>Intro</a:t>
            </a:r>
          </a:p>
        </p:txBody>
      </p:sp>
      <p:sp>
        <p:nvSpPr>
          <p:cNvPr id="7" name="Footer Placeholder 4">
            <a:extLst>
              <a:ext uri="{FF2B5EF4-FFF2-40B4-BE49-F238E27FC236}">
                <a16:creationId xmlns:a16="http://schemas.microsoft.com/office/drawing/2014/main" id="{977142C9-6811-B946-8246-DA786B941816}"/>
              </a:ext>
            </a:extLst>
          </p:cNvPr>
          <p:cNvSpPr>
            <a:spLocks noGrp="1"/>
          </p:cNvSpPr>
          <p:nvPr>
            <p:ph type="ftr" sz="quarter" idx="11"/>
          </p:nvPr>
        </p:nvSpPr>
        <p:spPr>
          <a:xfrm>
            <a:off x="324000" y="4734000"/>
            <a:ext cx="3086100" cy="180000"/>
          </a:xfrm>
        </p:spPr>
        <p:txBody>
          <a:bodyPr/>
          <a:lstStyle>
            <a:lvl1pPr>
              <a:defRPr>
                <a:solidFill>
                  <a:schemeClr val="bg1"/>
                </a:solidFill>
              </a:defRPr>
            </a:lvl1pPr>
          </a:lstStyle>
          <a:p>
            <a:r>
              <a:rPr lang="nl-NL"/>
              <a:t>Dag 1 Kind naar Gezonder Gewicht</a:t>
            </a:r>
          </a:p>
        </p:txBody>
      </p:sp>
      <p:sp>
        <p:nvSpPr>
          <p:cNvPr id="8" name="Slide Number Placeholder 5">
            <a:extLst>
              <a:ext uri="{FF2B5EF4-FFF2-40B4-BE49-F238E27FC236}">
                <a16:creationId xmlns:a16="http://schemas.microsoft.com/office/drawing/2014/main" id="{AB6F10E3-F3BB-4344-AC26-B4A0E5A84AA6}"/>
              </a:ext>
            </a:extLst>
          </p:cNvPr>
          <p:cNvSpPr>
            <a:spLocks noGrp="1"/>
          </p:cNvSpPr>
          <p:nvPr>
            <p:ph type="sldNum" sz="quarter" idx="12"/>
          </p:nvPr>
        </p:nvSpPr>
        <p:spPr>
          <a:xfrm>
            <a:off x="8100000" y="4605687"/>
            <a:ext cx="720000" cy="288000"/>
          </a:xfrm>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25880456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Meer weten">
    <p:spTree>
      <p:nvGrpSpPr>
        <p:cNvPr id="1" name=""/>
        <p:cNvGrpSpPr/>
        <p:nvPr/>
      </p:nvGrpSpPr>
      <p:grpSpPr>
        <a:xfrm>
          <a:off x="0" y="0"/>
          <a:ext cx="0" cy="0"/>
          <a:chOff x="0" y="0"/>
          <a:chExt cx="0" cy="0"/>
        </a:xfrm>
      </p:grpSpPr>
      <p:sp>
        <p:nvSpPr>
          <p:cNvPr id="14" name="Afgeronde rechthoek 13">
            <a:extLst>
              <a:ext uri="{FF2B5EF4-FFF2-40B4-BE49-F238E27FC236}">
                <a16:creationId xmlns:a16="http://schemas.microsoft.com/office/drawing/2014/main" id="{DFF7E090-3E57-744D-88C4-D226CDABB5A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28</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Meer weten</a:t>
            </a:r>
          </a:p>
        </p:txBody>
      </p:sp>
      <p:pic>
        <p:nvPicPr>
          <p:cNvPr id="8" name="Afbeelding 7" descr="Afbeelding met tekening, teken&#10;&#10;Automatisch gegenereerde beschrijving">
            <a:extLst>
              <a:ext uri="{FF2B5EF4-FFF2-40B4-BE49-F238E27FC236}">
                <a16:creationId xmlns:a16="http://schemas.microsoft.com/office/drawing/2014/main" id="{3A92CE50-3FCA-C948-A8D9-E39B7126E7DC}"/>
              </a:ext>
            </a:extLst>
          </p:cNvPr>
          <p:cNvPicPr>
            <a:picLocks noChangeAspect="1"/>
          </p:cNvPicPr>
          <p:nvPr userDrawn="1"/>
        </p:nvPicPr>
        <p:blipFill>
          <a:blip r:embed="rId2"/>
          <a:stretch>
            <a:fillRect/>
          </a:stretch>
        </p:blipFill>
        <p:spPr>
          <a:xfrm>
            <a:off x="314173" y="3900364"/>
            <a:ext cx="2772000" cy="883651"/>
          </a:xfrm>
          <a:prstGeom prst="rect">
            <a:avLst/>
          </a:prstGeom>
        </p:spPr>
      </p:pic>
      <p:sp>
        <p:nvSpPr>
          <p:cNvPr id="10" name="Tekstvak 9">
            <a:extLst>
              <a:ext uri="{FF2B5EF4-FFF2-40B4-BE49-F238E27FC236}">
                <a16:creationId xmlns:a16="http://schemas.microsoft.com/office/drawing/2014/main" id="{FC3E0E97-97C5-9D48-A56C-D6C5892658C7}"/>
              </a:ext>
            </a:extLst>
          </p:cNvPr>
          <p:cNvSpPr txBox="1"/>
          <p:nvPr userDrawn="1"/>
        </p:nvSpPr>
        <p:spPr>
          <a:xfrm>
            <a:off x="5076000" y="4105590"/>
            <a:ext cx="1800000" cy="216000"/>
          </a:xfrm>
          <a:prstGeom prst="rect">
            <a:avLst/>
          </a:prstGeom>
          <a:noFill/>
        </p:spPr>
        <p:txBody>
          <a:bodyPr wrap="square" lIns="0" tIns="0" rIns="0" bIns="0" rtlCol="0">
            <a:noAutofit/>
          </a:bodyPr>
          <a:lstStyle/>
          <a:p>
            <a:r>
              <a:rPr lang="nl-NL" sz="1500">
                <a:solidFill>
                  <a:schemeClr val="bg1"/>
                </a:solidFill>
                <a:latin typeface="+mj-lt"/>
              </a:rPr>
              <a:t>Meer weten?</a:t>
            </a:r>
          </a:p>
        </p:txBody>
      </p:sp>
      <p:sp>
        <p:nvSpPr>
          <p:cNvPr id="11" name="Tekstvak 10">
            <a:extLst>
              <a:ext uri="{FF2B5EF4-FFF2-40B4-BE49-F238E27FC236}">
                <a16:creationId xmlns:a16="http://schemas.microsoft.com/office/drawing/2014/main" id="{2ACA5814-38B7-C345-BB53-EA41E6BDCDCF}"/>
              </a:ext>
            </a:extLst>
          </p:cNvPr>
          <p:cNvSpPr txBox="1"/>
          <p:nvPr userDrawn="1"/>
        </p:nvSpPr>
        <p:spPr>
          <a:xfrm>
            <a:off x="5076000" y="4356000"/>
            <a:ext cx="1560774" cy="216000"/>
          </a:xfrm>
          <a:prstGeom prst="rect">
            <a:avLst/>
          </a:prstGeom>
          <a:noFill/>
        </p:spPr>
        <p:txBody>
          <a:bodyPr wrap="square" lIns="0" tIns="0" rIns="0" bIns="0" rtlCol="0">
            <a:noAutofit/>
          </a:bodyPr>
          <a:lstStyle/>
          <a:p>
            <a:r>
              <a:rPr lang="nl-NL" sz="1500">
                <a:solidFill>
                  <a:schemeClr val="bg1"/>
                </a:solidFill>
              </a:rPr>
              <a:t>070 219 22 65</a:t>
            </a:r>
          </a:p>
        </p:txBody>
      </p:sp>
      <p:sp>
        <p:nvSpPr>
          <p:cNvPr id="12" name="Tekstvak 11">
            <a:extLst>
              <a:ext uri="{FF2B5EF4-FFF2-40B4-BE49-F238E27FC236}">
                <a16:creationId xmlns:a16="http://schemas.microsoft.com/office/drawing/2014/main" id="{370D56CB-D6E2-6B42-8663-8C436CE9A5FB}"/>
              </a:ext>
            </a:extLst>
          </p:cNvPr>
          <p:cNvSpPr txBox="1"/>
          <p:nvPr userDrawn="1"/>
        </p:nvSpPr>
        <p:spPr>
          <a:xfrm>
            <a:off x="6732000" y="4356000"/>
            <a:ext cx="1080000" cy="216000"/>
          </a:xfrm>
          <a:prstGeom prst="rect">
            <a:avLst/>
          </a:prstGeom>
          <a:noFill/>
        </p:spPr>
        <p:txBody>
          <a:bodyPr wrap="square" lIns="0" tIns="0" rIns="0" bIns="0" rtlCol="0">
            <a:noAutofit/>
          </a:bodyPr>
          <a:lstStyle/>
          <a:p>
            <a:r>
              <a:rPr lang="nl-NL" sz="1500" noProof="1">
                <a:solidFill>
                  <a:schemeClr val="bg1"/>
                </a:solidFill>
              </a:rPr>
              <a:t>info@jogg.nl</a:t>
            </a:r>
          </a:p>
        </p:txBody>
      </p:sp>
      <p:sp>
        <p:nvSpPr>
          <p:cNvPr id="13" name="Tekstvak 12">
            <a:extLst>
              <a:ext uri="{FF2B5EF4-FFF2-40B4-BE49-F238E27FC236}">
                <a16:creationId xmlns:a16="http://schemas.microsoft.com/office/drawing/2014/main" id="{2CA49B6D-F59D-DE4B-A673-E856FBFB6C61}"/>
              </a:ext>
            </a:extLst>
          </p:cNvPr>
          <p:cNvSpPr txBox="1"/>
          <p:nvPr userDrawn="1"/>
        </p:nvSpPr>
        <p:spPr>
          <a:xfrm>
            <a:off x="8172000" y="4356000"/>
            <a:ext cx="720000" cy="216000"/>
          </a:xfrm>
          <a:prstGeom prst="rect">
            <a:avLst/>
          </a:prstGeom>
          <a:noFill/>
        </p:spPr>
        <p:txBody>
          <a:bodyPr wrap="square" lIns="0" tIns="0" rIns="0" bIns="0" rtlCol="0">
            <a:noAutofit/>
          </a:bodyPr>
          <a:lstStyle/>
          <a:p>
            <a:r>
              <a:rPr lang="nl-NL" sz="1500" noProof="1">
                <a:solidFill>
                  <a:schemeClr val="bg1"/>
                </a:solidFill>
              </a:rPr>
              <a:t>jogg.nl</a:t>
            </a:r>
          </a:p>
        </p:txBody>
      </p:sp>
    </p:spTree>
    <p:extLst>
      <p:ext uri="{BB962C8B-B14F-4D97-AF65-F5344CB8AC3E}">
        <p14:creationId xmlns:p14="http://schemas.microsoft.com/office/powerpoint/2010/main" val="395531698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ekstpagina I">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831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5F32A39D-3CAC-B54E-AC2A-528A13936DD0}"/>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a:extLst>
              <a:ext uri="{FF2B5EF4-FFF2-40B4-BE49-F238E27FC236}">
                <a16:creationId xmlns:a16="http://schemas.microsoft.com/office/drawing/2014/main" id="{BD243709-EB65-1745-818C-B4784A1C2407}"/>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cture Placeholder 2">
            <a:extLst>
              <a:ext uri="{FF2B5EF4-FFF2-40B4-BE49-F238E27FC236}">
                <a16:creationId xmlns:a16="http://schemas.microsoft.com/office/drawing/2014/main" id="{F688B119-73CB-5E4E-9615-36172FA53B4A}"/>
              </a:ext>
            </a:extLst>
          </p:cNvPr>
          <p:cNvSpPr>
            <a:spLocks noGrp="1"/>
          </p:cNvSpPr>
          <p:nvPr>
            <p:ph type="pic" idx="23" hasCustomPrompt="1"/>
          </p:nvPr>
        </p:nvSpPr>
        <p:spPr>
          <a:xfrm>
            <a:off x="4392000"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9" name="Picture Placeholder 2">
            <a:extLst>
              <a:ext uri="{FF2B5EF4-FFF2-40B4-BE49-F238E27FC236}">
                <a16:creationId xmlns:a16="http://schemas.microsoft.com/office/drawing/2014/main" id="{D56B543B-4586-E946-84C7-9E2B00E78D12}"/>
              </a:ext>
            </a:extLst>
          </p:cNvPr>
          <p:cNvSpPr>
            <a:spLocks noGrp="1"/>
          </p:cNvSpPr>
          <p:nvPr>
            <p:ph type="pic" idx="21" hasCustomPrompt="1"/>
          </p:nvPr>
        </p:nvSpPr>
        <p:spPr>
          <a:xfrm>
            <a:off x="1007706"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0" name="Picture Placeholder 2">
            <a:extLst>
              <a:ext uri="{FF2B5EF4-FFF2-40B4-BE49-F238E27FC236}">
                <a16:creationId xmlns:a16="http://schemas.microsoft.com/office/drawing/2014/main" id="{1FFB1D8E-463D-0B45-A084-D1D96840302E}"/>
              </a:ext>
            </a:extLst>
          </p:cNvPr>
          <p:cNvSpPr>
            <a:spLocks noGrp="1"/>
          </p:cNvSpPr>
          <p:nvPr>
            <p:ph type="pic" idx="22" hasCustomPrompt="1"/>
          </p:nvPr>
        </p:nvSpPr>
        <p:spPr>
          <a:xfrm>
            <a:off x="4392000"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20</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Vier afbeeldingen</a:t>
            </a:r>
          </a:p>
        </p:txBody>
      </p:sp>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007706"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3" name="Text Placeholder 3">
            <a:extLst>
              <a:ext uri="{FF2B5EF4-FFF2-40B4-BE49-F238E27FC236}">
                <a16:creationId xmlns:a16="http://schemas.microsoft.com/office/drawing/2014/main" id="{58E07A08-5E87-AF44-A18B-E7DF8E753865}"/>
              </a:ext>
            </a:extLst>
          </p:cNvPr>
          <p:cNvSpPr>
            <a:spLocks noGrp="1"/>
          </p:cNvSpPr>
          <p:nvPr>
            <p:ph type="body" sz="half" idx="2" hasCustomPrompt="1"/>
          </p:nvPr>
        </p:nvSpPr>
        <p:spPr>
          <a:xfrm>
            <a:off x="1007706"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4" name="Text Placeholder 3">
            <a:extLst>
              <a:ext uri="{FF2B5EF4-FFF2-40B4-BE49-F238E27FC236}">
                <a16:creationId xmlns:a16="http://schemas.microsoft.com/office/drawing/2014/main" id="{99B51F93-1870-D34F-9B66-934BC7890A81}"/>
              </a:ext>
            </a:extLst>
          </p:cNvPr>
          <p:cNvSpPr>
            <a:spLocks noGrp="1"/>
          </p:cNvSpPr>
          <p:nvPr>
            <p:ph type="body" sz="half" idx="16" hasCustomPrompt="1"/>
          </p:nvPr>
        </p:nvSpPr>
        <p:spPr>
          <a:xfrm>
            <a:off x="4392000"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7" name="Text Placeholder 3">
            <a:extLst>
              <a:ext uri="{FF2B5EF4-FFF2-40B4-BE49-F238E27FC236}">
                <a16:creationId xmlns:a16="http://schemas.microsoft.com/office/drawing/2014/main" id="{9A1F04E6-E949-FB4B-A5EE-A33996BD1416}"/>
              </a:ext>
            </a:extLst>
          </p:cNvPr>
          <p:cNvSpPr>
            <a:spLocks noGrp="1"/>
          </p:cNvSpPr>
          <p:nvPr>
            <p:ph type="body" sz="half" idx="19" hasCustomPrompt="1"/>
          </p:nvPr>
        </p:nvSpPr>
        <p:spPr>
          <a:xfrm>
            <a:off x="1007706"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8" name="Text Placeholder 3">
            <a:extLst>
              <a:ext uri="{FF2B5EF4-FFF2-40B4-BE49-F238E27FC236}">
                <a16:creationId xmlns:a16="http://schemas.microsoft.com/office/drawing/2014/main" id="{06DC1050-ADA4-4349-A305-6789F2673E34}"/>
              </a:ext>
            </a:extLst>
          </p:cNvPr>
          <p:cNvSpPr>
            <a:spLocks noGrp="1"/>
          </p:cNvSpPr>
          <p:nvPr>
            <p:ph type="body" sz="half" idx="20" hasCustomPrompt="1"/>
          </p:nvPr>
        </p:nvSpPr>
        <p:spPr>
          <a:xfrm>
            <a:off x="4392000"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Tree>
    <p:extLst>
      <p:ext uri="{BB962C8B-B14F-4D97-AF65-F5344CB8AC3E}">
        <p14:creationId xmlns:p14="http://schemas.microsoft.com/office/powerpoint/2010/main" val="38322619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Titelpag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4416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ekstpagina II">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8565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Titelpag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879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1520" y="867688"/>
            <a:ext cx="8640960" cy="4134332"/>
          </a:xfrm>
          <a:prstGeom prst="rect">
            <a:avLst/>
          </a:prstGeom>
        </p:spPr>
        <p:txBody>
          <a:bodyPr/>
          <a:lstStyle>
            <a:lvl1pPr>
              <a:lnSpc>
                <a:spcPct val="120000"/>
              </a:lnSpc>
              <a:defRPr sz="1800">
                <a:latin typeface="Arial" pitchFamily="34" charset="0"/>
                <a:cs typeface="Arial" pitchFamily="34" charset="0"/>
              </a:defRPr>
            </a:lvl1pPr>
            <a:lvl2pPr>
              <a:lnSpc>
                <a:spcPct val="120000"/>
              </a:lnSpc>
              <a:defRPr sz="1500">
                <a:latin typeface="Arial" pitchFamily="34" charset="0"/>
                <a:cs typeface="Arial" pitchFamily="34" charset="0"/>
              </a:defRPr>
            </a:lvl2pPr>
            <a:lvl3pPr>
              <a:lnSpc>
                <a:spcPct val="120000"/>
              </a:lnSpc>
              <a:defRPr sz="1350">
                <a:latin typeface="Arial" pitchFamily="34" charset="0"/>
                <a:cs typeface="Arial" pitchFamily="34" charset="0"/>
              </a:defRPr>
            </a:lvl3pPr>
            <a:lvl4pPr>
              <a:defRPr sz="1650">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12" name="Titel 11"/>
          <p:cNvSpPr>
            <a:spLocks noGrp="1"/>
          </p:cNvSpPr>
          <p:nvPr>
            <p:ph type="title" hasCustomPrompt="1"/>
          </p:nvPr>
        </p:nvSpPr>
        <p:spPr>
          <a:xfrm>
            <a:off x="251520" y="195486"/>
            <a:ext cx="8640960" cy="702078"/>
          </a:xfrm>
          <a:prstGeom prst="rect">
            <a:avLst/>
          </a:prstGeom>
        </p:spPr>
        <p:txBody>
          <a:bodyPr>
            <a:normAutofit/>
          </a:bodyPr>
          <a:lstStyle>
            <a:lvl1pPr>
              <a:defRPr sz="2700" b="1" cap="all" baseline="0">
                <a:solidFill>
                  <a:srgbClr val="E5007E"/>
                </a:solidFill>
                <a:latin typeface="Arial Rounded MT Bold" panose="020F0704030504030204" pitchFamily="34" charset="0"/>
              </a:defRPr>
            </a:lvl1pPr>
          </a:lstStyle>
          <a:p>
            <a:r>
              <a:rPr lang="nl-NL"/>
              <a:t>Normaal met logo </a:t>
            </a:r>
            <a:endParaRPr lang="en-US"/>
          </a:p>
        </p:txBody>
      </p:sp>
      <p:pic>
        <p:nvPicPr>
          <p:cNvPr id="11"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4530201"/>
            <a:ext cx="1440160" cy="409892"/>
          </a:xfrm>
          <a:prstGeom prst="rect">
            <a:avLst/>
          </a:prstGeom>
        </p:spPr>
      </p:pic>
      <p:sp>
        <p:nvSpPr>
          <p:cNvPr id="5" name="Tekstvak 1"/>
          <p:cNvSpPr txBox="1">
            <a:spLocks/>
          </p:cNvSpPr>
          <p:nvPr userDrawn="1"/>
        </p:nvSpPr>
        <p:spPr>
          <a:xfrm>
            <a:off x="-8587" y="5022558"/>
            <a:ext cx="2132315" cy="195486"/>
          </a:xfrm>
          <a:prstGeom prst="rect">
            <a:avLst/>
          </a:prstGeom>
          <a:solidFill>
            <a:schemeClr val="bg1"/>
          </a:solidFill>
        </p:spPr>
        <p:txBody>
          <a:bodyPr wrap="none" lIns="67500" tIns="27000" rtlCol="0" anchor="t" anchorCtr="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450">
                <a:solidFill>
                  <a:srgbClr val="13A538"/>
                </a:solidFill>
              </a:rPr>
              <a:t>LEFF 2015 © Stichting VU-VUmc, Vrije Universiteit Amsterdam</a:t>
            </a:r>
            <a:endParaRPr lang="en-US" sz="450">
              <a:solidFill>
                <a:srgbClr val="13A538"/>
              </a:solidFill>
            </a:endParaRPr>
          </a:p>
        </p:txBody>
      </p:sp>
    </p:spTree>
    <p:extLst>
      <p:ext uri="{BB962C8B-B14F-4D97-AF65-F5344CB8AC3E}">
        <p14:creationId xmlns:p14="http://schemas.microsoft.com/office/powerpoint/2010/main" val="22797548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Tekstpagina I">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4167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cSld name="Titel en opsomming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nl-NL"/>
              <a:t>Klik om stijl te bewerken</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6-3-2023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865695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Tekstdia">
    <p:spTree>
      <p:nvGrpSpPr>
        <p:cNvPr id="1" name=""/>
        <p:cNvGrpSpPr/>
        <p:nvPr/>
      </p:nvGrpSpPr>
      <p:grpSpPr>
        <a:xfrm>
          <a:off x="0" y="0"/>
          <a:ext cx="0" cy="0"/>
          <a:chOff x="0" y="0"/>
          <a:chExt cx="0" cy="0"/>
        </a:xfrm>
      </p:grpSpPr>
      <p:sp>
        <p:nvSpPr>
          <p:cNvPr id="14" name="Tijdelijke aanduiding voor tekst 13"/>
          <p:cNvSpPr>
            <a:spLocks noGrp="1"/>
          </p:cNvSpPr>
          <p:nvPr>
            <p:ph type="body" sz="quarter" idx="10" hasCustomPrompt="1"/>
          </p:nvPr>
        </p:nvSpPr>
        <p:spPr>
          <a:xfrm>
            <a:off x="322910" y="1080000"/>
            <a:ext cx="8461093" cy="3726000"/>
          </a:xfrm>
        </p:spPr>
        <p:txBody>
          <a:bodyPr>
            <a:noAutofit/>
          </a:bodyPr>
          <a:lstStyle>
            <a:lvl1pPr marL="202500" indent="0">
              <a:spcBef>
                <a:spcPts val="0"/>
              </a:spcBef>
              <a:buNone/>
              <a:defRPr sz="1950" baseline="0">
                <a:latin typeface="Calibri" panose="020F0502020204030204" pitchFamily="34" charset="0"/>
                <a:cs typeface="Calibri" panose="020F0502020204030204" pitchFamily="34" charset="0"/>
              </a:defRPr>
            </a:lvl1pPr>
            <a:lvl2pPr marL="405000" indent="-202500">
              <a:spcBef>
                <a:spcPts val="0"/>
              </a:spcBef>
              <a:buClr>
                <a:srgbClr val="0089CF"/>
              </a:buClr>
              <a:buSzPct val="80000"/>
              <a:buFont typeface="Wingdings" charset="2"/>
              <a:buChar char="§"/>
              <a:defRPr sz="1950">
                <a:latin typeface="Calibri" panose="020F0502020204030204" pitchFamily="34" charset="0"/>
                <a:cs typeface="Calibri" panose="020F0502020204030204" pitchFamily="34" charset="0"/>
              </a:defRPr>
            </a:lvl2pPr>
            <a:lvl3pPr marL="402431" indent="-200025">
              <a:spcBef>
                <a:spcPts val="0"/>
              </a:spcBef>
              <a:buClr>
                <a:srgbClr val="C00000"/>
              </a:buClr>
              <a:buSzPct val="80000"/>
              <a:buFont typeface="Lucida Grande"/>
              <a:buChar char="&gt;"/>
              <a:defRPr sz="1500">
                <a:latin typeface="Calibri" panose="020F0502020204030204" pitchFamily="34" charset="0"/>
              </a:defRPr>
            </a:lvl3pPr>
            <a:lvl4pPr marL="621000" indent="-197100">
              <a:spcBef>
                <a:spcPts val="0"/>
              </a:spcBef>
              <a:buClr>
                <a:srgbClr val="0089CF"/>
              </a:buClr>
              <a:buSzPct val="80000"/>
              <a:buFont typeface="Arial"/>
              <a:buChar char="&gt;"/>
              <a:defRPr sz="1500">
                <a:latin typeface="Calibri" panose="020F0502020204030204" pitchFamily="34" charset="0"/>
              </a:defRPr>
            </a:lvl4pPr>
            <a:lvl5pPr marL="803672" indent="-196454">
              <a:spcBef>
                <a:spcPts val="0"/>
              </a:spcBef>
              <a:buClr>
                <a:srgbClr val="C00000"/>
              </a:buClr>
              <a:buSzPct val="80000"/>
              <a:buFont typeface="Arial"/>
              <a:buChar char="&gt;"/>
              <a:defRPr sz="1500">
                <a:latin typeface="Calibri" panose="020F0502020204030204" pitchFamily="34" charset="0"/>
              </a:defRPr>
            </a:lvl5pPr>
          </a:lstStyle>
          <a:p>
            <a:pPr lvl="0"/>
            <a:r>
              <a:rPr lang="en-US"/>
              <a:t>Click to edit Master text styles</a:t>
            </a:r>
          </a:p>
          <a:p>
            <a:pPr lvl="1"/>
            <a:r>
              <a:rPr lang="en-US"/>
              <a:t>Second level</a:t>
            </a:r>
          </a:p>
          <a:p>
            <a:pPr lvl="3"/>
            <a:r>
              <a:rPr lang="en-US"/>
              <a:t>Third level</a:t>
            </a:r>
          </a:p>
        </p:txBody>
      </p:sp>
      <p:sp>
        <p:nvSpPr>
          <p:cNvPr id="8" name="Driehoekje"/>
          <p:cNvSpPr/>
          <p:nvPr userDrawn="1"/>
        </p:nvSpPr>
        <p:spPr>
          <a:xfrm flipV="1">
            <a:off x="617541" y="896401"/>
            <a:ext cx="192087" cy="80963"/>
          </a:xfrm>
          <a:prstGeom prst="triangle">
            <a:avLst/>
          </a:prstGeom>
          <a:solidFill>
            <a:srgbClr val="0089CF">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nl-NL" sz="1350">
              <a:solidFill>
                <a:srgbClr val="FFFFFF"/>
              </a:solidFill>
              <a:ea typeface="ＭＳ Ｐゴシック" charset="-128"/>
            </a:endParaRPr>
          </a:p>
        </p:txBody>
      </p:sp>
      <p:sp>
        <p:nvSpPr>
          <p:cNvPr id="9" name="Tijdelijke aanduiding voor voettekst 4">
            <a:extLst>
              <a:ext uri="{FF2B5EF4-FFF2-40B4-BE49-F238E27FC236}">
                <a16:creationId xmlns:a16="http://schemas.microsoft.com/office/drawing/2014/main" id="{B380C0B2-F599-8D4D-9AAB-5646EAFD0F8B}"/>
              </a:ext>
            </a:extLst>
          </p:cNvPr>
          <p:cNvSpPr>
            <a:spLocks noGrp="1"/>
          </p:cNvSpPr>
          <p:nvPr>
            <p:ph type="ftr" sz="quarter" idx="3"/>
          </p:nvPr>
        </p:nvSpPr>
        <p:spPr>
          <a:xfrm>
            <a:off x="617541" y="4767263"/>
            <a:ext cx="5402260" cy="273844"/>
          </a:xfrm>
          <a:prstGeom prst="rect">
            <a:avLst/>
          </a:prstGeom>
        </p:spPr>
        <p:txBody>
          <a:bodyPr vert="horz" lIns="91440" tIns="45720" rIns="91440" bIns="45720" rtlCol="0" anchor="ctr"/>
          <a:lstStyle>
            <a:lvl1pPr algn="l">
              <a:defRPr sz="750">
                <a:solidFill>
                  <a:srgbClr val="0089CF"/>
                </a:solidFill>
                <a:latin typeface="Calibri"/>
              </a:defRPr>
            </a:lvl1pPr>
          </a:lstStyle>
          <a:p>
            <a:r>
              <a:rPr lang="nl-NL"/>
              <a:t>Ketenaanpak voor kinderen met overgewicht en obesitas</a:t>
            </a:r>
          </a:p>
        </p:txBody>
      </p:sp>
      <p:sp>
        <p:nvSpPr>
          <p:cNvPr id="10" name="Tijdelijke aanduiding voor dianummer 5">
            <a:extLst>
              <a:ext uri="{FF2B5EF4-FFF2-40B4-BE49-F238E27FC236}">
                <a16:creationId xmlns:a16="http://schemas.microsoft.com/office/drawing/2014/main" id="{50BA43BD-5468-C346-BF05-48877DFB4FED}"/>
              </a:ext>
            </a:extLst>
          </p:cNvPr>
          <p:cNvSpPr>
            <a:spLocks noGrp="1"/>
          </p:cNvSpPr>
          <p:nvPr>
            <p:ph type="sldNum" sz="quarter" idx="4"/>
          </p:nvPr>
        </p:nvSpPr>
        <p:spPr>
          <a:xfrm>
            <a:off x="241300" y="4767263"/>
            <a:ext cx="1047750" cy="273844"/>
          </a:xfrm>
          <a:prstGeom prst="rect">
            <a:avLst/>
          </a:prstGeom>
        </p:spPr>
        <p:txBody>
          <a:bodyPr vert="horz" lIns="91440" tIns="45720" rIns="91440" bIns="45720" rtlCol="0" anchor="ctr"/>
          <a:lstStyle>
            <a:lvl1pPr algn="l">
              <a:defRPr sz="900">
                <a:solidFill>
                  <a:srgbClr val="0089CF"/>
                </a:solidFill>
                <a:latin typeface="Calibri"/>
              </a:defRPr>
            </a:lvl1pPr>
          </a:lstStyle>
          <a:p>
            <a:fld id="{16CC70A2-6B8C-4FE8-A4AE-E466C9B2130C}" type="slidenum">
              <a:rPr lang="nl-NL" smtClean="0"/>
              <a:pPr/>
              <a:t>‹nr.›</a:t>
            </a:fld>
            <a:endParaRPr lang="nl-NL"/>
          </a:p>
        </p:txBody>
      </p:sp>
      <p:sp>
        <p:nvSpPr>
          <p:cNvPr id="2" name="Title 1"/>
          <p:cNvSpPr>
            <a:spLocks noGrp="1"/>
          </p:cNvSpPr>
          <p:nvPr>
            <p:ph type="title" hasCustomPrompt="1"/>
          </p:nvPr>
        </p:nvSpPr>
        <p:spPr>
          <a:xfrm>
            <a:off x="107504" y="87474"/>
            <a:ext cx="8928992" cy="808926"/>
          </a:xfrm>
          <a:prstGeom prst="rect">
            <a:avLst/>
          </a:prstGeom>
          <a:solidFill>
            <a:srgbClr val="0089CF">
              <a:alpha val="89804"/>
            </a:srgbClr>
          </a:solidFill>
          <a:ln>
            <a:noFill/>
          </a:ln>
          <a:effectLst>
            <a:outerShdw blurRad="50800" dist="38100" dir="5400000" algn="ctr" rotWithShape="0">
              <a:srgbClr val="A6A6A6">
                <a:alpha val="40000"/>
              </a:srgbClr>
            </a:outerShdw>
          </a:effectLst>
        </p:spPr>
        <p:txBody>
          <a:bodyPr lIns="288000" tIns="144000" rIns="72000" bIns="72000" anchor="ctr">
            <a:normAutofit/>
          </a:bodyPr>
          <a:lstStyle>
            <a:lvl1pPr algn="l">
              <a:defRPr lang="nl-NL" cap="all" baseline="0">
                <a:solidFill>
                  <a:schemeClr val="bg1"/>
                </a:solidFill>
                <a:latin typeface="Calibri"/>
                <a:cs typeface="Calibri"/>
              </a:defRPr>
            </a:lvl1pPr>
          </a:lstStyle>
          <a:p>
            <a:pPr lvl="0" algn="l" eaLnBrk="0" hangingPunct="0">
              <a:lnSpc>
                <a:spcPts val="2400"/>
              </a:lnSpc>
            </a:pPr>
            <a:r>
              <a:rPr lang="en-US"/>
              <a:t>Text/image</a:t>
            </a:r>
            <a:br>
              <a:rPr lang="en-US"/>
            </a:br>
            <a:r>
              <a:rPr lang="en-US"/>
              <a:t>max 2 lines</a:t>
            </a:r>
            <a:endParaRPr lang="nl-NL"/>
          </a:p>
        </p:txBody>
      </p:sp>
    </p:spTree>
    <p:extLst>
      <p:ext uri="{BB962C8B-B14F-4D97-AF65-F5344CB8AC3E}">
        <p14:creationId xmlns:p14="http://schemas.microsoft.com/office/powerpoint/2010/main" val="480107282"/>
      </p:ext>
    </p:extLst>
  </p:cSld>
  <p:clrMapOvr>
    <a:masterClrMapping/>
  </p:clrMapOvr>
  <p:extLst>
    <p:ext uri="{DCECCB84-F9BA-43D5-87BE-67443E8EF086}">
      <p15:sldGuideLst xmlns:p15="http://schemas.microsoft.com/office/powerpoint/2012/main">
        <p15:guide id="1" pos="158" userDrawn="1">
          <p15:clr>
            <a:srgbClr val="FBAE40"/>
          </p15:clr>
        </p15:guide>
        <p15:guide id="2" pos="5602" userDrawn="1">
          <p15:clr>
            <a:srgbClr val="FBAE40"/>
          </p15:clr>
        </p15:guide>
        <p15:guide id="3" orient="horz" pos="313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even punten">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B67EF874-E619-3344-81D7-7719AE3DE40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Afgeronde rechthoek 28">
            <a:extLst>
              <a:ext uri="{FF2B5EF4-FFF2-40B4-BE49-F238E27FC236}">
                <a16:creationId xmlns:a16="http://schemas.microsoft.com/office/drawing/2014/main" id="{6DFF60FB-2D86-1346-969A-2EBF4AE304C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Zeven punten</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260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8"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9"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0"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1"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2"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9"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235351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0"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1"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2"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3"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4"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5" name="Text Placeholder 3">
            <a:extLst>
              <a:ext uri="{FF2B5EF4-FFF2-40B4-BE49-F238E27FC236}">
                <a16:creationId xmlns:a16="http://schemas.microsoft.com/office/drawing/2014/main" id="{25CAC697-F2BC-DA43-987F-CA7CF61EB534}"/>
              </a:ext>
            </a:extLst>
          </p:cNvPr>
          <p:cNvSpPr>
            <a:spLocks noGrp="1"/>
          </p:cNvSpPr>
          <p:nvPr>
            <p:ph type="body" sz="half" idx="24"/>
          </p:nvPr>
        </p:nvSpPr>
        <p:spPr>
          <a:xfrm>
            <a:off x="612000" y="3456446"/>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6" name="Text Placeholder 3">
            <a:extLst>
              <a:ext uri="{FF2B5EF4-FFF2-40B4-BE49-F238E27FC236}">
                <a16:creationId xmlns:a16="http://schemas.microsoft.com/office/drawing/2014/main" id="{8A52DE74-A40C-8D47-97AF-3264E58DA6B4}"/>
              </a:ext>
            </a:extLst>
          </p:cNvPr>
          <p:cNvSpPr>
            <a:spLocks noGrp="1"/>
          </p:cNvSpPr>
          <p:nvPr>
            <p:ph type="body" sz="half" idx="25" hasCustomPrompt="1"/>
          </p:nvPr>
        </p:nvSpPr>
        <p:spPr>
          <a:xfrm>
            <a:off x="431999" y="3096446"/>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7" name="Tekstvak 26">
            <a:extLst>
              <a:ext uri="{FF2B5EF4-FFF2-40B4-BE49-F238E27FC236}">
                <a16:creationId xmlns:a16="http://schemas.microsoft.com/office/drawing/2014/main" id="{F46C03BF-C7E0-9249-BE85-97BA4DC68FC2}"/>
              </a:ext>
            </a:extLst>
          </p:cNvPr>
          <p:cNvSpPr txBox="1"/>
          <p:nvPr userDrawn="1"/>
        </p:nvSpPr>
        <p:spPr>
          <a:xfrm>
            <a:off x="3733014" y="3601039"/>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2991986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Zes punten">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58906A05-FD27-D84A-9636-5A5EEE33329D}"/>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Afgeronde rechthoek 19">
            <a:extLst>
              <a:ext uri="{FF2B5EF4-FFF2-40B4-BE49-F238E27FC236}">
                <a16:creationId xmlns:a16="http://schemas.microsoft.com/office/drawing/2014/main" id="{C7BC0FBF-B9D3-1242-A0B3-19C3DE1A8EDE}"/>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21B</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Zes punten</a:t>
            </a:r>
          </a:p>
        </p:txBody>
      </p:sp>
      <p:sp>
        <p:nvSpPr>
          <p:cNvPr id="28"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87199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9"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1187291"/>
            <a:ext cx="2520000" cy="638980"/>
          </a:xfrm>
        </p:spPr>
        <p:txBody>
          <a:bodyPr anchor="b"/>
          <a:lstStyle>
            <a:lvl1pPr marL="180000" indent="-180000">
              <a:buClr>
                <a:schemeClr val="tx2"/>
              </a:buClr>
              <a:buSzPct val="120000"/>
              <a:buFont typeface="Wingdings" pitchFamily="2" charset="2"/>
              <a:buChar char="§"/>
              <a:defRPr sz="180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0"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1"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2"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3"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4"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330107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5"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6"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7"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8"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9"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Tree>
    <p:extLst>
      <p:ext uri="{BB962C8B-B14F-4D97-AF65-F5344CB8AC3E}">
        <p14:creationId xmlns:p14="http://schemas.microsoft.com/office/powerpoint/2010/main" val="4106507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715CAF18-8FD3-F840-BE37-E5CDF358E127}"/>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fgeronde rechthoek 16">
            <a:extLst>
              <a:ext uri="{FF2B5EF4-FFF2-40B4-BE49-F238E27FC236}">
                <a16:creationId xmlns:a16="http://schemas.microsoft.com/office/drawing/2014/main" id="{E19777B4-C1D0-D246-A0CA-73BB3DC02C7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 Placeholder 3">
            <a:extLst>
              <a:ext uri="{FF2B5EF4-FFF2-40B4-BE49-F238E27FC236}">
                <a16:creationId xmlns:a16="http://schemas.microsoft.com/office/drawing/2014/main" id="{95AEB7F9-01BD-ED4B-9917-B7266ADE1C7C}"/>
              </a:ext>
            </a:extLst>
          </p:cNvPr>
          <p:cNvSpPr>
            <a:spLocks noGrp="1"/>
          </p:cNvSpPr>
          <p:nvPr>
            <p:ph type="body" sz="half" idx="27" hasCustomPrompt="1"/>
          </p:nvPr>
        </p:nvSpPr>
        <p:spPr>
          <a:xfrm>
            <a:off x="58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A054DD4E-6FAB-CF45-8B17-F6359386C3F2}"/>
              </a:ext>
            </a:extLst>
          </p:cNvPr>
          <p:cNvSpPr>
            <a:spLocks noGrp="1"/>
          </p:cNvSpPr>
          <p:nvPr>
            <p:ph type="body" sz="half" idx="23" hasCustomPrompt="1"/>
          </p:nvPr>
        </p:nvSpPr>
        <p:spPr>
          <a:xfrm>
            <a:off x="4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6" name="Text Placeholder 3">
            <a:extLst>
              <a:ext uri="{FF2B5EF4-FFF2-40B4-BE49-F238E27FC236}">
                <a16:creationId xmlns:a16="http://schemas.microsoft.com/office/drawing/2014/main" id="{EEC4EA55-452D-FC4F-9ABB-9E020DAA0E85}"/>
              </a:ext>
            </a:extLst>
          </p:cNvPr>
          <p:cNvSpPr>
            <a:spLocks noGrp="1"/>
          </p:cNvSpPr>
          <p:nvPr>
            <p:ph type="body" sz="half" idx="25" hasCustomPrompt="1"/>
          </p:nvPr>
        </p:nvSpPr>
        <p:spPr>
          <a:xfrm>
            <a:off x="31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22</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Cijfers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431998" y="792000"/>
            <a:ext cx="5040000" cy="576000"/>
          </a:xfrm>
        </p:spPr>
        <p:txBody>
          <a:bodyPr anchor="b"/>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3" name="Text Placeholder 3">
            <a:extLst>
              <a:ext uri="{FF2B5EF4-FFF2-40B4-BE49-F238E27FC236}">
                <a16:creationId xmlns:a16="http://schemas.microsoft.com/office/drawing/2014/main" id="{9F04D490-B2F1-634B-BEA6-E82C2D66DCF5}"/>
              </a:ext>
            </a:extLst>
          </p:cNvPr>
          <p:cNvSpPr>
            <a:spLocks noGrp="1"/>
          </p:cNvSpPr>
          <p:nvPr>
            <p:ph type="body" sz="half" idx="18"/>
          </p:nvPr>
        </p:nvSpPr>
        <p:spPr>
          <a:xfrm>
            <a:off x="432000" y="3775501"/>
            <a:ext cx="2418778" cy="699247"/>
          </a:xfrm>
        </p:spPr>
        <p:txBody>
          <a:bodyPr/>
          <a:lstStyle>
            <a:lvl1pPr marL="0" indent="0">
              <a:buNone/>
              <a:defRPr sz="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5" name="Text Placeholder 3">
            <a:extLst>
              <a:ext uri="{FF2B5EF4-FFF2-40B4-BE49-F238E27FC236}">
                <a16:creationId xmlns:a16="http://schemas.microsoft.com/office/drawing/2014/main" id="{7B7EB418-5DD6-CF4D-85FE-5E94CBB49321}"/>
              </a:ext>
            </a:extLst>
          </p:cNvPr>
          <p:cNvSpPr>
            <a:spLocks noGrp="1"/>
          </p:cNvSpPr>
          <p:nvPr>
            <p:ph type="body" sz="half" idx="20" hasCustomPrompt="1"/>
          </p:nvPr>
        </p:nvSpPr>
        <p:spPr>
          <a:xfrm>
            <a:off x="4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5" name="Text Placeholder 3">
            <a:extLst>
              <a:ext uri="{FF2B5EF4-FFF2-40B4-BE49-F238E27FC236}">
                <a16:creationId xmlns:a16="http://schemas.microsoft.com/office/drawing/2014/main" id="{382C00E3-5E0D-1F47-A530-DBC4BFCDF0D6}"/>
              </a:ext>
            </a:extLst>
          </p:cNvPr>
          <p:cNvSpPr>
            <a:spLocks noGrp="1"/>
          </p:cNvSpPr>
          <p:nvPr>
            <p:ph type="body" sz="half" idx="24" hasCustomPrompt="1"/>
          </p:nvPr>
        </p:nvSpPr>
        <p:spPr>
          <a:xfrm>
            <a:off x="31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7" name="Text Placeholder 3">
            <a:extLst>
              <a:ext uri="{FF2B5EF4-FFF2-40B4-BE49-F238E27FC236}">
                <a16:creationId xmlns:a16="http://schemas.microsoft.com/office/drawing/2014/main" id="{81004335-26A6-104D-94F5-4B50878FA1D5}"/>
              </a:ext>
            </a:extLst>
          </p:cNvPr>
          <p:cNvSpPr>
            <a:spLocks noGrp="1"/>
          </p:cNvSpPr>
          <p:nvPr>
            <p:ph type="body" sz="half" idx="26" hasCustomPrompt="1"/>
          </p:nvPr>
        </p:nvSpPr>
        <p:spPr>
          <a:xfrm>
            <a:off x="58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600639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2B7780-ADFF-664C-9D42-56A326BEA071}"/>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a:extLst>
              <a:ext uri="{FF2B5EF4-FFF2-40B4-BE49-F238E27FC236}">
                <a16:creationId xmlns:a16="http://schemas.microsoft.com/office/drawing/2014/main" id="{FCCB5A19-251F-A24E-B43B-14DC42146979}"/>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23</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Partners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hasCustomPrompt="1"/>
          </p:nvPr>
        </p:nvSpPr>
        <p:spPr>
          <a:xfrm>
            <a:off x="792000" y="684000"/>
            <a:ext cx="7308000" cy="468000"/>
          </a:xfrm>
        </p:spPr>
        <p:txBody>
          <a:bodyPr/>
          <a:lstStyle>
            <a:lvl1pPr marL="0" indent="0">
              <a:buNone/>
              <a:defRPr sz="24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3504539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andachtsgebieden">
    <p:bg>
      <p:bgPr>
        <a:solidFill>
          <a:schemeClr val="bg1"/>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64C58854-00BC-994C-BEAE-40F2B819AAFE}"/>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468000" y="432000"/>
            <a:ext cx="5040000" cy="432000"/>
          </a:xfrm>
        </p:spPr>
        <p:txBody>
          <a:bodyPr anchor="t" anchorCtr="0"/>
          <a:lstStyle>
            <a:lvl1pPr>
              <a:defRPr sz="3000">
                <a:solidFill>
                  <a:schemeClr val="bg1"/>
                </a:solidFill>
              </a:defRPr>
            </a:lvl1pPr>
          </a:lstStyle>
          <a:p>
            <a:r>
              <a:rPr lang="nl-NL"/>
              <a:t>Klik om de titel te bewerken</a:t>
            </a:r>
            <a:endParaRPr lang="en-US"/>
          </a:p>
        </p:txBody>
      </p:sp>
      <p:sp>
        <p:nvSpPr>
          <p:cNvPr id="4" name="Text Placeholder 3"/>
          <p:cNvSpPr>
            <a:spLocks noGrp="1"/>
          </p:cNvSpPr>
          <p:nvPr>
            <p:ph type="body" sz="half" idx="2" hasCustomPrompt="1"/>
          </p:nvPr>
        </p:nvSpPr>
        <p:spPr>
          <a:xfrm>
            <a:off x="467999" y="864000"/>
            <a:ext cx="2376000" cy="252000"/>
          </a:xfrm>
        </p:spPr>
        <p:txBody>
          <a:bodyPr/>
          <a:lstStyle>
            <a:lvl1pPr marL="0" indent="0">
              <a:buNone/>
              <a:defRPr sz="1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5" name="Date Placeholder 4"/>
          <p:cNvSpPr>
            <a:spLocks noGrp="1"/>
          </p:cNvSpPr>
          <p:nvPr>
            <p:ph type="dt" sz="half" idx="10"/>
          </p:nvPr>
        </p:nvSpPr>
        <p:spPr/>
        <p:txBody>
          <a:bodyPr/>
          <a:lstStyle>
            <a:lvl1pPr>
              <a:defRPr>
                <a:solidFill>
                  <a:schemeClr val="bg1"/>
                </a:solidFill>
              </a:defRPr>
            </a:lvl1pPr>
          </a:lstStyle>
          <a:p>
            <a:r>
              <a:rPr lang="nl-NL"/>
              <a:t>Intro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 Placeholder 3">
            <a:extLst>
              <a:ext uri="{FF2B5EF4-FFF2-40B4-BE49-F238E27FC236}">
                <a16:creationId xmlns:a16="http://schemas.microsoft.com/office/drawing/2014/main" id="{8F64AB1E-07DB-D44A-AB80-EFD749B2D3A2}"/>
              </a:ext>
            </a:extLst>
          </p:cNvPr>
          <p:cNvSpPr>
            <a:spLocks noGrp="1"/>
          </p:cNvSpPr>
          <p:nvPr>
            <p:ph type="body" sz="half" idx="13" hasCustomPrompt="1"/>
          </p:nvPr>
        </p:nvSpPr>
        <p:spPr>
          <a:xfrm>
            <a:off x="4821447" y="2284809"/>
            <a:ext cx="1655999" cy="1173824"/>
          </a:xfrm>
          <a:custGeom>
            <a:avLst/>
            <a:gdLst>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4320 w 1655999"/>
              <a:gd name="connsiteY6" fmla="*/ 1085712 h 1085712"/>
              <a:gd name="connsiteX7" fmla="*/ 0 w 1655999"/>
              <a:gd name="connsiteY7" fmla="*/ 1061392 h 1085712"/>
              <a:gd name="connsiteX8" fmla="*/ 0 w 1655999"/>
              <a:gd name="connsiteY8"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89220 w 1655999"/>
              <a:gd name="connsiteY6" fmla="*/ 1084924 h 1085712"/>
              <a:gd name="connsiteX7" fmla="*/ 24320 w 1655999"/>
              <a:gd name="connsiteY7" fmla="*/ 1085712 h 1085712"/>
              <a:gd name="connsiteX8" fmla="*/ 0 w 1655999"/>
              <a:gd name="connsiteY8" fmla="*/ 1061392 h 1085712"/>
              <a:gd name="connsiteX9" fmla="*/ 0 w 1655999"/>
              <a:gd name="connsiteY9"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89220 w 1655999"/>
              <a:gd name="connsiteY7" fmla="*/ 1084924 h 1085712"/>
              <a:gd name="connsiteX8" fmla="*/ 24320 w 1655999"/>
              <a:gd name="connsiteY8" fmla="*/ 1085712 h 1085712"/>
              <a:gd name="connsiteX9" fmla="*/ 0 w 1655999"/>
              <a:gd name="connsiteY9" fmla="*/ 1061392 h 1085712"/>
              <a:gd name="connsiteX10" fmla="*/ 0 w 1655999"/>
              <a:gd name="connsiteY10"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156953 w 1655999"/>
              <a:gd name="connsiteY7" fmla="*/ 1084924 h 1085712"/>
              <a:gd name="connsiteX8" fmla="*/ 89220 w 1655999"/>
              <a:gd name="connsiteY8" fmla="*/ 1084924 h 1085712"/>
              <a:gd name="connsiteX9" fmla="*/ 24320 w 1655999"/>
              <a:gd name="connsiteY9" fmla="*/ 1085712 h 1085712"/>
              <a:gd name="connsiteX10" fmla="*/ 0 w 1655999"/>
              <a:gd name="connsiteY10" fmla="*/ 1061392 h 1085712"/>
              <a:gd name="connsiteX11" fmla="*/ 0 w 1655999"/>
              <a:gd name="connsiteY11" fmla="*/ 24320 h 1085712"/>
              <a:gd name="connsiteX0" fmla="*/ 0 w 1655999"/>
              <a:gd name="connsiteY0" fmla="*/ 24320 h 1173824"/>
              <a:gd name="connsiteX1" fmla="*/ 24320 w 1655999"/>
              <a:gd name="connsiteY1" fmla="*/ 0 h 1173824"/>
              <a:gd name="connsiteX2" fmla="*/ 1631679 w 1655999"/>
              <a:gd name="connsiteY2" fmla="*/ 0 h 1173824"/>
              <a:gd name="connsiteX3" fmla="*/ 1655999 w 1655999"/>
              <a:gd name="connsiteY3" fmla="*/ 24320 h 1173824"/>
              <a:gd name="connsiteX4" fmla="*/ 1655999 w 1655999"/>
              <a:gd name="connsiteY4" fmla="*/ 1061392 h 1173824"/>
              <a:gd name="connsiteX5" fmla="*/ 1631679 w 1655999"/>
              <a:gd name="connsiteY5" fmla="*/ 1085712 h 1173824"/>
              <a:gd name="connsiteX6" fmla="*/ 237386 w 1655999"/>
              <a:gd name="connsiteY6" fmla="*/ 1084924 h 1173824"/>
              <a:gd name="connsiteX7" fmla="*/ 165420 w 1655999"/>
              <a:gd name="connsiteY7" fmla="*/ 1173824 h 1173824"/>
              <a:gd name="connsiteX8" fmla="*/ 89220 w 1655999"/>
              <a:gd name="connsiteY8" fmla="*/ 1084924 h 1173824"/>
              <a:gd name="connsiteX9" fmla="*/ 24320 w 1655999"/>
              <a:gd name="connsiteY9" fmla="*/ 1085712 h 1173824"/>
              <a:gd name="connsiteX10" fmla="*/ 0 w 1655999"/>
              <a:gd name="connsiteY10" fmla="*/ 1061392 h 1173824"/>
              <a:gd name="connsiteX11" fmla="*/ 0 w 1655999"/>
              <a:gd name="connsiteY11" fmla="*/ 24320 h 117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5999" h="1173824">
                <a:moveTo>
                  <a:pt x="0" y="24320"/>
                </a:moveTo>
                <a:cubicBezTo>
                  <a:pt x="0" y="10888"/>
                  <a:pt x="10888" y="0"/>
                  <a:pt x="24320" y="0"/>
                </a:cubicBezTo>
                <a:lnTo>
                  <a:pt x="1631679" y="0"/>
                </a:lnTo>
                <a:cubicBezTo>
                  <a:pt x="1645111" y="0"/>
                  <a:pt x="1655999" y="10888"/>
                  <a:pt x="1655999" y="24320"/>
                </a:cubicBezTo>
                <a:lnTo>
                  <a:pt x="1655999" y="1061392"/>
                </a:lnTo>
                <a:cubicBezTo>
                  <a:pt x="1655999" y="1074824"/>
                  <a:pt x="1645111" y="1085712"/>
                  <a:pt x="1631679" y="1085712"/>
                </a:cubicBezTo>
                <a:lnTo>
                  <a:pt x="237386" y="1084924"/>
                </a:lnTo>
                <a:lnTo>
                  <a:pt x="165420" y="1173824"/>
                </a:lnTo>
                <a:lnTo>
                  <a:pt x="89220" y="1084924"/>
                </a:lnTo>
                <a:lnTo>
                  <a:pt x="24320" y="1085712"/>
                </a:lnTo>
                <a:cubicBezTo>
                  <a:pt x="10888" y="1085712"/>
                  <a:pt x="0" y="1074824"/>
                  <a:pt x="0" y="1061392"/>
                </a:cubicBezTo>
                <a:lnTo>
                  <a:pt x="0" y="24320"/>
                </a:lnTo>
                <a:close/>
              </a:path>
            </a:pathLst>
          </a:custGeom>
          <a:solidFill>
            <a:schemeClr val="bg1"/>
          </a:solidFill>
        </p:spPr>
        <p:txBody>
          <a:bodyPr lIns="144000" tIns="144000" rIns="144000" bIns="72000"/>
          <a:lstStyle>
            <a:lvl1pPr marL="0" indent="0">
              <a:buNone/>
              <a:defRPr sz="115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 Placeholder 3">
            <a:extLst>
              <a:ext uri="{FF2B5EF4-FFF2-40B4-BE49-F238E27FC236}">
                <a16:creationId xmlns:a16="http://schemas.microsoft.com/office/drawing/2014/main" id="{8906A490-9406-6448-AAA1-D8DF390FB8AB}"/>
              </a:ext>
            </a:extLst>
          </p:cNvPr>
          <p:cNvSpPr>
            <a:spLocks noGrp="1"/>
          </p:cNvSpPr>
          <p:nvPr>
            <p:ph type="body" sz="half" idx="14"/>
          </p:nvPr>
        </p:nvSpPr>
        <p:spPr>
          <a:xfrm>
            <a:off x="467999" y="1260000"/>
            <a:ext cx="2376000" cy="180000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E48AD726-8336-5E4F-922B-D4BC3B05B24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24</a:t>
            </a:r>
          </a:p>
        </p:txBody>
      </p:sp>
      <p:sp>
        <p:nvSpPr>
          <p:cNvPr id="12" name="TextBox 5">
            <a:extLst>
              <a:ext uri="{FF2B5EF4-FFF2-40B4-BE49-F238E27FC236}">
                <a16:creationId xmlns:a16="http://schemas.microsoft.com/office/drawing/2014/main" id="{584F9D91-4A78-984F-A503-54EC059DB1B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Aandachtsgebieden</a:t>
            </a:r>
          </a:p>
        </p:txBody>
      </p:sp>
    </p:spTree>
    <p:extLst>
      <p:ext uri="{BB962C8B-B14F-4D97-AF65-F5344CB8AC3E}">
        <p14:creationId xmlns:p14="http://schemas.microsoft.com/office/powerpoint/2010/main" val="95815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chemeClr val="bg1"/>
                </a:solidFill>
              </a:defRPr>
            </a:lvl1pPr>
          </a:lstStyle>
          <a:p>
            <a:r>
              <a:rPr lang="nl-NL"/>
              <a:t>Intro</a:t>
            </a:r>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25</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Kaart Nederland</a:t>
            </a:r>
          </a:p>
        </p:txBody>
      </p:sp>
      <p:pic>
        <p:nvPicPr>
          <p:cNvPr id="8" name="Afbeelding 7" descr="Afbeelding met tekst&#10;&#10;Automatisch gegenereerde beschrijving">
            <a:extLst>
              <a:ext uri="{FF2B5EF4-FFF2-40B4-BE49-F238E27FC236}">
                <a16:creationId xmlns:a16="http://schemas.microsoft.com/office/drawing/2014/main" id="{07AAB5A4-A8C9-0A46-A221-49AD544DC3D5}"/>
              </a:ext>
            </a:extLst>
          </p:cNvPr>
          <p:cNvPicPr>
            <a:picLocks noChangeAspect="1"/>
          </p:cNvPicPr>
          <p:nvPr userDrawn="1"/>
        </p:nvPicPr>
        <p:blipFill>
          <a:blip r:embed="rId2"/>
          <a:stretch>
            <a:fillRect/>
          </a:stretch>
        </p:blipFill>
        <p:spPr>
          <a:xfrm>
            <a:off x="3886517" y="308335"/>
            <a:ext cx="3820569" cy="4530035"/>
          </a:xfrm>
          <a:prstGeom prst="rect">
            <a:avLst/>
          </a:prstGeom>
        </p:spPr>
      </p:pic>
      <p:sp>
        <p:nvSpPr>
          <p:cNvPr id="12" name="Text Placeholder 3">
            <a:extLst>
              <a:ext uri="{FF2B5EF4-FFF2-40B4-BE49-F238E27FC236}">
                <a16:creationId xmlns:a16="http://schemas.microsoft.com/office/drawing/2014/main" id="{F52FEDE7-1C11-9148-B668-53DC70782DC1}"/>
              </a:ext>
            </a:extLst>
          </p:cNvPr>
          <p:cNvSpPr>
            <a:spLocks noGrp="1"/>
          </p:cNvSpPr>
          <p:nvPr>
            <p:ph type="body" sz="half" idx="23" hasCustomPrompt="1"/>
          </p:nvPr>
        </p:nvSpPr>
        <p:spPr>
          <a:xfrm>
            <a:off x="791999"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5" name="Text Placeholder 3">
            <a:extLst>
              <a:ext uri="{FF2B5EF4-FFF2-40B4-BE49-F238E27FC236}">
                <a16:creationId xmlns:a16="http://schemas.microsoft.com/office/drawing/2014/main" id="{E9215692-A1C8-BA43-A411-5DDAFBB5B3C5}"/>
              </a:ext>
            </a:extLst>
          </p:cNvPr>
          <p:cNvSpPr>
            <a:spLocks noGrp="1"/>
          </p:cNvSpPr>
          <p:nvPr>
            <p:ph type="body" sz="half" idx="26" hasCustomPrompt="1"/>
          </p:nvPr>
        </p:nvSpPr>
        <p:spPr>
          <a:xfrm>
            <a:off x="1404000"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6" name="Text Placeholder 3">
            <a:extLst>
              <a:ext uri="{FF2B5EF4-FFF2-40B4-BE49-F238E27FC236}">
                <a16:creationId xmlns:a16="http://schemas.microsoft.com/office/drawing/2014/main" id="{43E87543-AEAC-9E44-8A7B-0E6328447009}"/>
              </a:ext>
            </a:extLst>
          </p:cNvPr>
          <p:cNvSpPr>
            <a:spLocks noGrp="1"/>
          </p:cNvSpPr>
          <p:nvPr>
            <p:ph type="body" sz="half" idx="27" hasCustomPrompt="1"/>
          </p:nvPr>
        </p:nvSpPr>
        <p:spPr>
          <a:xfrm>
            <a:off x="2016603"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7" name="Text Placeholder 3">
            <a:extLst>
              <a:ext uri="{FF2B5EF4-FFF2-40B4-BE49-F238E27FC236}">
                <a16:creationId xmlns:a16="http://schemas.microsoft.com/office/drawing/2014/main" id="{80C87BCD-B25C-6E4F-B6D5-0D8D8F98E842}"/>
              </a:ext>
            </a:extLst>
          </p:cNvPr>
          <p:cNvSpPr>
            <a:spLocks noGrp="1"/>
          </p:cNvSpPr>
          <p:nvPr>
            <p:ph type="body" sz="half" idx="2" hasCustomPrompt="1"/>
          </p:nvPr>
        </p:nvSpPr>
        <p:spPr>
          <a:xfrm>
            <a:off x="792000" y="113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792000" y="257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9" name="Text Placeholder 3">
            <a:extLst>
              <a:ext uri="{FF2B5EF4-FFF2-40B4-BE49-F238E27FC236}">
                <a16:creationId xmlns:a16="http://schemas.microsoft.com/office/drawing/2014/main" id="{9351C5D2-8150-004A-856D-A237926DB830}"/>
              </a:ext>
            </a:extLst>
          </p:cNvPr>
          <p:cNvSpPr>
            <a:spLocks noGrp="1"/>
          </p:cNvSpPr>
          <p:nvPr>
            <p:ph type="body" sz="half" idx="29" hasCustomPrompt="1"/>
          </p:nvPr>
        </p:nvSpPr>
        <p:spPr>
          <a:xfrm>
            <a:off x="791999"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p:cNvSpPr>
          <p:nvPr>
            <p:ph type="body" sz="half" idx="30" hasCustomPrompt="1"/>
          </p:nvPr>
        </p:nvSpPr>
        <p:spPr>
          <a:xfrm>
            <a:off x="1404000"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p:cNvSpPr>
          <p:nvPr>
            <p:ph type="body" sz="half" idx="31" hasCustomPrompt="1"/>
          </p:nvPr>
        </p:nvSpPr>
        <p:spPr>
          <a:xfrm>
            <a:off x="2016603"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3" name="Graphic 9">
            <a:extLst>
              <a:ext uri="{FF2B5EF4-FFF2-40B4-BE49-F238E27FC236}">
                <a16:creationId xmlns:a16="http://schemas.microsoft.com/office/drawing/2014/main" id="{4DEFA2F3-BE89-6B45-A3A9-32235DABF37A}"/>
              </a:ext>
            </a:extLst>
          </p:cNvPr>
          <p:cNvSpPr>
            <a:spLocks noChangeAspect="1"/>
          </p:cNvSpPr>
          <p:nvPr userDrawn="1"/>
        </p:nvSpPr>
        <p:spPr>
          <a:xfrm>
            <a:off x="4745130" y="29880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4" name="Graphic 9">
            <a:extLst>
              <a:ext uri="{FF2B5EF4-FFF2-40B4-BE49-F238E27FC236}">
                <a16:creationId xmlns:a16="http://schemas.microsoft.com/office/drawing/2014/main" id="{223BB9AA-82AE-7B46-8F61-A640D31499B4}"/>
              </a:ext>
            </a:extLst>
          </p:cNvPr>
          <p:cNvSpPr>
            <a:spLocks noChangeAspect="1"/>
          </p:cNvSpPr>
          <p:nvPr userDrawn="1"/>
        </p:nvSpPr>
        <p:spPr>
          <a:xfrm>
            <a:off x="4988970" y="26171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5" name="Graphic 9">
            <a:extLst>
              <a:ext uri="{FF2B5EF4-FFF2-40B4-BE49-F238E27FC236}">
                <a16:creationId xmlns:a16="http://schemas.microsoft.com/office/drawing/2014/main" id="{16D5947C-7BD9-6140-9EDC-C04D1111E0CA}"/>
              </a:ext>
            </a:extLst>
          </p:cNvPr>
          <p:cNvSpPr>
            <a:spLocks noChangeAspect="1"/>
          </p:cNvSpPr>
          <p:nvPr userDrawn="1"/>
        </p:nvSpPr>
        <p:spPr>
          <a:xfrm>
            <a:off x="5185566" y="29051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6" name="Graphic 9">
            <a:extLst>
              <a:ext uri="{FF2B5EF4-FFF2-40B4-BE49-F238E27FC236}">
                <a16:creationId xmlns:a16="http://schemas.microsoft.com/office/drawing/2014/main" id="{654EC374-5AF5-444E-87C2-EA4923DF72B2}"/>
              </a:ext>
            </a:extLst>
          </p:cNvPr>
          <p:cNvSpPr>
            <a:spLocks noChangeAspect="1"/>
          </p:cNvSpPr>
          <p:nvPr userDrawn="1"/>
        </p:nvSpPr>
        <p:spPr>
          <a:xfrm>
            <a:off x="4495194" y="389732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7" name="Graphic 9">
            <a:extLst>
              <a:ext uri="{FF2B5EF4-FFF2-40B4-BE49-F238E27FC236}">
                <a16:creationId xmlns:a16="http://schemas.microsoft.com/office/drawing/2014/main" id="{81C42359-0E24-CE47-86B8-6CD0DB0E090A}"/>
              </a:ext>
            </a:extLst>
          </p:cNvPr>
          <p:cNvSpPr>
            <a:spLocks noChangeAspect="1"/>
          </p:cNvSpPr>
          <p:nvPr userDrawn="1"/>
        </p:nvSpPr>
        <p:spPr>
          <a:xfrm>
            <a:off x="4897530" y="34446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8" name="Graphic 9">
            <a:extLst>
              <a:ext uri="{FF2B5EF4-FFF2-40B4-BE49-F238E27FC236}">
                <a16:creationId xmlns:a16="http://schemas.microsoft.com/office/drawing/2014/main" id="{D68BBD8C-6E93-654C-A2E8-33B92C505A62}"/>
              </a:ext>
            </a:extLst>
          </p:cNvPr>
          <p:cNvSpPr>
            <a:spLocks noChangeAspect="1"/>
          </p:cNvSpPr>
          <p:nvPr userDrawn="1"/>
        </p:nvSpPr>
        <p:spPr>
          <a:xfrm>
            <a:off x="5912514" y="29600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9" name="Graphic 9">
            <a:extLst>
              <a:ext uri="{FF2B5EF4-FFF2-40B4-BE49-F238E27FC236}">
                <a16:creationId xmlns:a16="http://schemas.microsoft.com/office/drawing/2014/main" id="{DE619CA7-FD01-7742-ACAA-99595062F09E}"/>
              </a:ext>
            </a:extLst>
          </p:cNvPr>
          <p:cNvSpPr>
            <a:spLocks noChangeAspect="1"/>
          </p:cNvSpPr>
          <p:nvPr userDrawn="1"/>
        </p:nvSpPr>
        <p:spPr>
          <a:xfrm>
            <a:off x="6205122" y="26354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0" name="Graphic 9">
            <a:extLst>
              <a:ext uri="{FF2B5EF4-FFF2-40B4-BE49-F238E27FC236}">
                <a16:creationId xmlns:a16="http://schemas.microsoft.com/office/drawing/2014/main" id="{DEDFE399-F6CE-FB4F-90A1-C7108CE7A330}"/>
              </a:ext>
            </a:extLst>
          </p:cNvPr>
          <p:cNvSpPr>
            <a:spLocks noChangeAspect="1"/>
          </p:cNvSpPr>
          <p:nvPr userDrawn="1"/>
        </p:nvSpPr>
        <p:spPr>
          <a:xfrm>
            <a:off x="6593742" y="25943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1" name="Graphic 9">
            <a:extLst>
              <a:ext uri="{FF2B5EF4-FFF2-40B4-BE49-F238E27FC236}">
                <a16:creationId xmlns:a16="http://schemas.microsoft.com/office/drawing/2014/main" id="{5D92EE29-51F0-644A-BAF2-0854110CC1BE}"/>
              </a:ext>
            </a:extLst>
          </p:cNvPr>
          <p:cNvSpPr>
            <a:spLocks noChangeAspect="1"/>
          </p:cNvSpPr>
          <p:nvPr userDrawn="1"/>
        </p:nvSpPr>
        <p:spPr>
          <a:xfrm>
            <a:off x="6913782" y="28640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2" name="Graphic 9">
            <a:extLst>
              <a:ext uri="{FF2B5EF4-FFF2-40B4-BE49-F238E27FC236}">
                <a16:creationId xmlns:a16="http://schemas.microsoft.com/office/drawing/2014/main" id="{10918061-8951-024E-9ED4-C5328AC4C695}"/>
              </a:ext>
            </a:extLst>
          </p:cNvPr>
          <p:cNvSpPr>
            <a:spLocks noChangeAspect="1"/>
          </p:cNvSpPr>
          <p:nvPr userDrawn="1"/>
        </p:nvSpPr>
        <p:spPr>
          <a:xfrm>
            <a:off x="6525162" y="37052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3" name="Graphic 9">
            <a:extLst>
              <a:ext uri="{FF2B5EF4-FFF2-40B4-BE49-F238E27FC236}">
                <a16:creationId xmlns:a16="http://schemas.microsoft.com/office/drawing/2014/main" id="{B5D52AA6-B654-A04C-96A2-D223E91B01B9}"/>
              </a:ext>
            </a:extLst>
          </p:cNvPr>
          <p:cNvSpPr>
            <a:spLocks noChangeAspect="1"/>
          </p:cNvSpPr>
          <p:nvPr userDrawn="1"/>
        </p:nvSpPr>
        <p:spPr>
          <a:xfrm>
            <a:off x="6429150" y="40664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4" name="Graphic 9">
            <a:extLst>
              <a:ext uri="{FF2B5EF4-FFF2-40B4-BE49-F238E27FC236}">
                <a16:creationId xmlns:a16="http://schemas.microsoft.com/office/drawing/2014/main" id="{978F4437-A686-1B43-8EB6-A5B10B17A2D9}"/>
              </a:ext>
            </a:extLst>
          </p:cNvPr>
          <p:cNvSpPr>
            <a:spLocks noChangeAspect="1"/>
          </p:cNvSpPr>
          <p:nvPr userDrawn="1"/>
        </p:nvSpPr>
        <p:spPr>
          <a:xfrm>
            <a:off x="6081678" y="32801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5" name="Graphic 9">
            <a:extLst>
              <a:ext uri="{FF2B5EF4-FFF2-40B4-BE49-F238E27FC236}">
                <a16:creationId xmlns:a16="http://schemas.microsoft.com/office/drawing/2014/main" id="{906817BB-2A0B-6B4E-94BA-D0FA13546F9E}"/>
              </a:ext>
            </a:extLst>
          </p:cNvPr>
          <p:cNvSpPr>
            <a:spLocks noChangeAspect="1"/>
          </p:cNvSpPr>
          <p:nvPr userDrawn="1"/>
        </p:nvSpPr>
        <p:spPr>
          <a:xfrm>
            <a:off x="6054246" y="205023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6" name="Graphic 9">
            <a:extLst>
              <a:ext uri="{FF2B5EF4-FFF2-40B4-BE49-F238E27FC236}">
                <a16:creationId xmlns:a16="http://schemas.microsoft.com/office/drawing/2014/main" id="{9398A6BD-1033-C441-9CCE-AD4F7E100BF0}"/>
              </a:ext>
            </a:extLst>
          </p:cNvPr>
          <p:cNvSpPr>
            <a:spLocks noChangeAspect="1"/>
          </p:cNvSpPr>
          <p:nvPr userDrawn="1"/>
        </p:nvSpPr>
        <p:spPr>
          <a:xfrm>
            <a:off x="6269130" y="16524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7" name="Graphic 9">
            <a:extLst>
              <a:ext uri="{FF2B5EF4-FFF2-40B4-BE49-F238E27FC236}">
                <a16:creationId xmlns:a16="http://schemas.microsoft.com/office/drawing/2014/main" id="{2F6DECC2-F6D1-8944-A24F-248853CF89E2}"/>
              </a:ext>
            </a:extLst>
          </p:cNvPr>
          <p:cNvSpPr>
            <a:spLocks noChangeAspect="1"/>
          </p:cNvSpPr>
          <p:nvPr userDrawn="1"/>
        </p:nvSpPr>
        <p:spPr>
          <a:xfrm>
            <a:off x="6890922" y="19039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8" name="Graphic 9">
            <a:extLst>
              <a:ext uri="{FF2B5EF4-FFF2-40B4-BE49-F238E27FC236}">
                <a16:creationId xmlns:a16="http://schemas.microsoft.com/office/drawing/2014/main" id="{7F13DEB7-F064-234E-B2E6-77776742A74A}"/>
              </a:ext>
            </a:extLst>
          </p:cNvPr>
          <p:cNvSpPr>
            <a:spLocks noChangeAspect="1"/>
          </p:cNvSpPr>
          <p:nvPr userDrawn="1"/>
        </p:nvSpPr>
        <p:spPr>
          <a:xfrm>
            <a:off x="7069230" y="23474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9" name="Graphic 9">
            <a:extLst>
              <a:ext uri="{FF2B5EF4-FFF2-40B4-BE49-F238E27FC236}">
                <a16:creationId xmlns:a16="http://schemas.microsoft.com/office/drawing/2014/main" id="{F58A8EDC-85FA-234B-8449-7A75932B0D27}"/>
              </a:ext>
            </a:extLst>
          </p:cNvPr>
          <p:cNvSpPr>
            <a:spLocks noChangeAspect="1"/>
          </p:cNvSpPr>
          <p:nvPr userDrawn="1"/>
        </p:nvSpPr>
        <p:spPr>
          <a:xfrm>
            <a:off x="7220106"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0" name="Graphic 9">
            <a:extLst>
              <a:ext uri="{FF2B5EF4-FFF2-40B4-BE49-F238E27FC236}">
                <a16:creationId xmlns:a16="http://schemas.microsoft.com/office/drawing/2014/main" id="{52232386-DB1E-7A4C-8611-F235B0272158}"/>
              </a:ext>
            </a:extLst>
          </p:cNvPr>
          <p:cNvSpPr>
            <a:spLocks noChangeAspect="1"/>
          </p:cNvSpPr>
          <p:nvPr userDrawn="1"/>
        </p:nvSpPr>
        <p:spPr>
          <a:xfrm>
            <a:off x="7055514" y="11815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1" name="Graphic 9">
            <a:extLst>
              <a:ext uri="{FF2B5EF4-FFF2-40B4-BE49-F238E27FC236}">
                <a16:creationId xmlns:a16="http://schemas.microsoft.com/office/drawing/2014/main" id="{823BBA1C-CD3A-0843-A749-E2C96E6F16E6}"/>
              </a:ext>
            </a:extLst>
          </p:cNvPr>
          <p:cNvSpPr>
            <a:spLocks noChangeAspect="1"/>
          </p:cNvSpPr>
          <p:nvPr userDrawn="1"/>
        </p:nvSpPr>
        <p:spPr>
          <a:xfrm>
            <a:off x="7398414" y="84322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2" name="Graphic 9">
            <a:extLst>
              <a:ext uri="{FF2B5EF4-FFF2-40B4-BE49-F238E27FC236}">
                <a16:creationId xmlns:a16="http://schemas.microsoft.com/office/drawing/2014/main" id="{56A0FA0D-2DE6-5E44-8547-B941F2FE25EA}"/>
              </a:ext>
            </a:extLst>
          </p:cNvPr>
          <p:cNvSpPr>
            <a:spLocks noChangeAspect="1"/>
          </p:cNvSpPr>
          <p:nvPr userDrawn="1"/>
        </p:nvSpPr>
        <p:spPr>
          <a:xfrm>
            <a:off x="6913782" y="6329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3" name="Graphic 9">
            <a:extLst>
              <a:ext uri="{FF2B5EF4-FFF2-40B4-BE49-F238E27FC236}">
                <a16:creationId xmlns:a16="http://schemas.microsoft.com/office/drawing/2014/main" id="{9C83AA1D-A2FF-BC40-A3C1-6CE84241F6A8}"/>
              </a:ext>
            </a:extLst>
          </p:cNvPr>
          <p:cNvSpPr>
            <a:spLocks noChangeAspect="1"/>
          </p:cNvSpPr>
          <p:nvPr userDrawn="1"/>
        </p:nvSpPr>
        <p:spPr>
          <a:xfrm>
            <a:off x="6429150" y="68320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4" name="Graphic 9">
            <a:extLst>
              <a:ext uri="{FF2B5EF4-FFF2-40B4-BE49-F238E27FC236}">
                <a16:creationId xmlns:a16="http://schemas.microsoft.com/office/drawing/2014/main" id="{392147D2-85ED-1444-9073-FF839C412F9B}"/>
              </a:ext>
            </a:extLst>
          </p:cNvPr>
          <p:cNvSpPr>
            <a:spLocks noChangeAspect="1"/>
          </p:cNvSpPr>
          <p:nvPr userDrawn="1"/>
        </p:nvSpPr>
        <p:spPr>
          <a:xfrm>
            <a:off x="6465726" y="12318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5" name="Graphic 9">
            <a:extLst>
              <a:ext uri="{FF2B5EF4-FFF2-40B4-BE49-F238E27FC236}">
                <a16:creationId xmlns:a16="http://schemas.microsoft.com/office/drawing/2014/main" id="{0493AF48-DC42-7045-BFFF-55FF783099B5}"/>
              </a:ext>
            </a:extLst>
          </p:cNvPr>
          <p:cNvSpPr>
            <a:spLocks noChangeAspect="1"/>
          </p:cNvSpPr>
          <p:nvPr userDrawn="1"/>
        </p:nvSpPr>
        <p:spPr>
          <a:xfrm>
            <a:off x="6077106" y="10809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6" name="Graphic 9">
            <a:extLst>
              <a:ext uri="{FF2B5EF4-FFF2-40B4-BE49-F238E27FC236}">
                <a16:creationId xmlns:a16="http://schemas.microsoft.com/office/drawing/2014/main" id="{386320F5-84CB-8345-BAF9-DC55C1B9953E}"/>
              </a:ext>
            </a:extLst>
          </p:cNvPr>
          <p:cNvSpPr>
            <a:spLocks noChangeAspect="1"/>
          </p:cNvSpPr>
          <p:nvPr userDrawn="1"/>
        </p:nvSpPr>
        <p:spPr>
          <a:xfrm>
            <a:off x="4582062" y="10032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7" name="Graphic 9">
            <a:extLst>
              <a:ext uri="{FF2B5EF4-FFF2-40B4-BE49-F238E27FC236}">
                <a16:creationId xmlns:a16="http://schemas.microsoft.com/office/drawing/2014/main" id="{388A4524-919A-4E43-9630-4E6AE1A057FD}"/>
              </a:ext>
            </a:extLst>
          </p:cNvPr>
          <p:cNvSpPr>
            <a:spLocks noChangeAspect="1"/>
          </p:cNvSpPr>
          <p:nvPr userDrawn="1"/>
        </p:nvSpPr>
        <p:spPr>
          <a:xfrm>
            <a:off x="5409594"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8" name="Graphic 9">
            <a:extLst>
              <a:ext uri="{FF2B5EF4-FFF2-40B4-BE49-F238E27FC236}">
                <a16:creationId xmlns:a16="http://schemas.microsoft.com/office/drawing/2014/main" id="{7D285182-2DEF-EA45-8D09-5F26AA248F76}"/>
              </a:ext>
            </a:extLst>
          </p:cNvPr>
          <p:cNvSpPr>
            <a:spLocks noChangeAspect="1"/>
          </p:cNvSpPr>
          <p:nvPr userDrawn="1"/>
        </p:nvSpPr>
        <p:spPr>
          <a:xfrm>
            <a:off x="5400450" y="19587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9" name="Graphic 9">
            <a:extLst>
              <a:ext uri="{FF2B5EF4-FFF2-40B4-BE49-F238E27FC236}">
                <a16:creationId xmlns:a16="http://schemas.microsoft.com/office/drawing/2014/main" id="{7C72E500-7430-AA46-A022-7343D7FEFDCC}"/>
              </a:ext>
            </a:extLst>
          </p:cNvPr>
          <p:cNvSpPr>
            <a:spLocks noChangeAspect="1"/>
          </p:cNvSpPr>
          <p:nvPr userDrawn="1"/>
        </p:nvSpPr>
        <p:spPr>
          <a:xfrm>
            <a:off x="5199282" y="22468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0" name="Graphic 9">
            <a:extLst>
              <a:ext uri="{FF2B5EF4-FFF2-40B4-BE49-F238E27FC236}">
                <a16:creationId xmlns:a16="http://schemas.microsoft.com/office/drawing/2014/main" id="{B9B00BFC-9B43-0843-A237-599DCF8AF1D8}"/>
              </a:ext>
            </a:extLst>
          </p:cNvPr>
          <p:cNvSpPr>
            <a:spLocks noChangeAspect="1"/>
          </p:cNvSpPr>
          <p:nvPr userDrawn="1"/>
        </p:nvSpPr>
        <p:spPr>
          <a:xfrm>
            <a:off x="5601618" y="261258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1" name="Graphic 9">
            <a:extLst>
              <a:ext uri="{FF2B5EF4-FFF2-40B4-BE49-F238E27FC236}">
                <a16:creationId xmlns:a16="http://schemas.microsoft.com/office/drawing/2014/main" id="{505137A7-212B-2B44-B410-BA2F41844F03}"/>
              </a:ext>
            </a:extLst>
          </p:cNvPr>
          <p:cNvSpPr>
            <a:spLocks noChangeAspect="1"/>
          </p:cNvSpPr>
          <p:nvPr userDrawn="1"/>
        </p:nvSpPr>
        <p:spPr>
          <a:xfrm>
            <a:off x="6346854" y="226511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2" name="Graphic 9">
            <a:extLst>
              <a:ext uri="{FF2B5EF4-FFF2-40B4-BE49-F238E27FC236}">
                <a16:creationId xmlns:a16="http://schemas.microsoft.com/office/drawing/2014/main" id="{54D69049-06F7-A54C-A050-965F19581A0F}"/>
              </a:ext>
            </a:extLst>
          </p:cNvPr>
          <p:cNvSpPr>
            <a:spLocks noChangeAspect="1"/>
          </p:cNvSpPr>
          <p:nvPr userDrawn="1"/>
        </p:nvSpPr>
        <p:spPr>
          <a:xfrm>
            <a:off x="5354730" y="32389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3" name="Graphic 9">
            <a:extLst>
              <a:ext uri="{FF2B5EF4-FFF2-40B4-BE49-F238E27FC236}">
                <a16:creationId xmlns:a16="http://schemas.microsoft.com/office/drawing/2014/main" id="{3F8E5682-4A7C-5F42-B17E-C1F6AB8F79CE}"/>
              </a:ext>
            </a:extLst>
          </p:cNvPr>
          <p:cNvSpPr>
            <a:spLocks noChangeAspect="1"/>
          </p:cNvSpPr>
          <p:nvPr userDrawn="1"/>
        </p:nvSpPr>
        <p:spPr>
          <a:xfrm>
            <a:off x="5706774" y="36092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4" name="Graphic 9">
            <a:extLst>
              <a:ext uri="{FF2B5EF4-FFF2-40B4-BE49-F238E27FC236}">
                <a16:creationId xmlns:a16="http://schemas.microsoft.com/office/drawing/2014/main" id="{FD866532-5CE2-3D46-B5A1-B7570CFBAD4E}"/>
              </a:ext>
            </a:extLst>
          </p:cNvPr>
          <p:cNvSpPr>
            <a:spLocks noChangeAspect="1"/>
          </p:cNvSpPr>
          <p:nvPr userDrawn="1"/>
        </p:nvSpPr>
        <p:spPr>
          <a:xfrm>
            <a:off x="6035958" y="37098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Tree>
    <p:extLst>
      <p:ext uri="{BB962C8B-B14F-4D97-AF65-F5344CB8AC3E}">
        <p14:creationId xmlns:p14="http://schemas.microsoft.com/office/powerpoint/2010/main" val="746087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90C7055-988E-8240-A16F-685CA0F219B8}"/>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Afgeronde rechthoek 6">
            <a:extLst>
              <a:ext uri="{FF2B5EF4-FFF2-40B4-BE49-F238E27FC236}">
                <a16:creationId xmlns:a16="http://schemas.microsoft.com/office/drawing/2014/main" id="{E1E072F4-6845-9146-AF85-A68EA5ED9B38}"/>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26</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Leeg</a:t>
            </a:r>
          </a:p>
        </p:txBody>
      </p:sp>
    </p:spTree>
    <p:extLst>
      <p:ext uri="{BB962C8B-B14F-4D97-AF65-F5344CB8AC3E}">
        <p14:creationId xmlns:p14="http://schemas.microsoft.com/office/powerpoint/2010/main" val="813516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ie">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C3E1F01-F217-A649-9152-C42E6EDBE20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a:extLst>
              <a:ext uri="{FF2B5EF4-FFF2-40B4-BE49-F238E27FC236}">
                <a16:creationId xmlns:a16="http://schemas.microsoft.com/office/drawing/2014/main" id="{AB83D29C-8FC0-E94E-837C-5F89F41D182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p:nvPr>
        </p:nvSpPr>
        <p:spPr>
          <a:xfrm>
            <a:off x="792000" y="936000"/>
            <a:ext cx="5560162" cy="2664000"/>
          </a:xfrm>
        </p:spPr>
        <p:txBody>
          <a:bodyPr anchor="b"/>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0" name="Text Placeholder 4">
            <a:extLst>
              <a:ext uri="{FF2B5EF4-FFF2-40B4-BE49-F238E27FC236}">
                <a16:creationId xmlns:a16="http://schemas.microsoft.com/office/drawing/2014/main" id="{8EC1F11A-F832-8041-9E90-6A4DB56728DC}"/>
              </a:ext>
            </a:extLst>
          </p:cNvPr>
          <p:cNvSpPr>
            <a:spLocks noGrp="1"/>
          </p:cNvSpPr>
          <p:nvPr>
            <p:ph type="body" sz="quarter" idx="3"/>
          </p:nvPr>
        </p:nvSpPr>
        <p:spPr>
          <a:xfrm>
            <a:off x="792000" y="3672001"/>
            <a:ext cx="5040000" cy="360000"/>
          </a:xfrm>
        </p:spPr>
        <p:txBody>
          <a:bodyPr anchor="t" anchorCtr="0"/>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3</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Visie</a:t>
            </a:r>
          </a:p>
        </p:txBody>
      </p:sp>
    </p:spTree>
    <p:extLst>
      <p:ext uri="{BB962C8B-B14F-4D97-AF65-F5344CB8AC3E}">
        <p14:creationId xmlns:p14="http://schemas.microsoft.com/office/powerpoint/2010/main" val="749475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TextBox 4">
            <a:extLst>
              <a:ext uri="{FF2B5EF4-FFF2-40B4-BE49-F238E27FC236}">
                <a16:creationId xmlns:a16="http://schemas.microsoft.com/office/drawing/2014/main" id="{61C46E46-D1B8-6A45-81C8-5827A362970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27</a:t>
            </a:r>
          </a:p>
        </p:txBody>
      </p:sp>
      <p:sp>
        <p:nvSpPr>
          <p:cNvPr id="5" name="TextBox 5">
            <a:extLst>
              <a:ext uri="{FF2B5EF4-FFF2-40B4-BE49-F238E27FC236}">
                <a16:creationId xmlns:a16="http://schemas.microsoft.com/office/drawing/2014/main" id="{12A97824-ADFF-1F4F-B1B2-AA40F49F88A3}"/>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Alleen afbeelding</a:t>
            </a:r>
          </a:p>
        </p:txBody>
      </p:sp>
      <p:sp>
        <p:nvSpPr>
          <p:cNvPr id="6" name="Date Placeholder 3">
            <a:extLst>
              <a:ext uri="{FF2B5EF4-FFF2-40B4-BE49-F238E27FC236}">
                <a16:creationId xmlns:a16="http://schemas.microsoft.com/office/drawing/2014/main" id="{D5BD562C-3B24-5547-A894-2A6BDFBFD030}"/>
              </a:ext>
            </a:extLst>
          </p:cNvPr>
          <p:cNvSpPr>
            <a:spLocks noGrp="1"/>
          </p:cNvSpPr>
          <p:nvPr>
            <p:ph type="dt" sz="half" idx="10"/>
          </p:nvPr>
        </p:nvSpPr>
        <p:spPr>
          <a:xfrm rot="16200000">
            <a:off x="7272000" y="2466000"/>
            <a:ext cx="2984399" cy="180000"/>
          </a:xfrm>
        </p:spPr>
        <p:txBody>
          <a:bodyPr/>
          <a:lstStyle>
            <a:lvl1pPr>
              <a:defRPr>
                <a:solidFill>
                  <a:schemeClr val="bg1"/>
                </a:solidFill>
              </a:defRPr>
            </a:lvl1pPr>
          </a:lstStyle>
          <a:p>
            <a:r>
              <a:rPr lang="nl-NL"/>
              <a:t>Intro</a:t>
            </a:r>
          </a:p>
        </p:txBody>
      </p:sp>
      <p:sp>
        <p:nvSpPr>
          <p:cNvPr id="7" name="Footer Placeholder 4">
            <a:extLst>
              <a:ext uri="{FF2B5EF4-FFF2-40B4-BE49-F238E27FC236}">
                <a16:creationId xmlns:a16="http://schemas.microsoft.com/office/drawing/2014/main" id="{977142C9-6811-B946-8246-DA786B941816}"/>
              </a:ext>
            </a:extLst>
          </p:cNvPr>
          <p:cNvSpPr>
            <a:spLocks noGrp="1"/>
          </p:cNvSpPr>
          <p:nvPr>
            <p:ph type="ftr" sz="quarter" idx="11"/>
          </p:nvPr>
        </p:nvSpPr>
        <p:spPr>
          <a:xfrm>
            <a:off x="324000" y="4734000"/>
            <a:ext cx="3086100" cy="180000"/>
          </a:xfrm>
        </p:spPr>
        <p:txBody>
          <a:bodyPr/>
          <a:lstStyle>
            <a:lvl1pPr>
              <a:defRPr>
                <a:solidFill>
                  <a:schemeClr val="bg1"/>
                </a:solidFill>
              </a:defRPr>
            </a:lvl1pPr>
          </a:lstStyle>
          <a:p>
            <a:r>
              <a:rPr lang="nl-NL"/>
              <a:t>Dag 1 Kind naar Gezonder Gewicht</a:t>
            </a:r>
          </a:p>
        </p:txBody>
      </p:sp>
      <p:sp>
        <p:nvSpPr>
          <p:cNvPr id="8" name="Slide Number Placeholder 5">
            <a:extLst>
              <a:ext uri="{FF2B5EF4-FFF2-40B4-BE49-F238E27FC236}">
                <a16:creationId xmlns:a16="http://schemas.microsoft.com/office/drawing/2014/main" id="{AB6F10E3-F3BB-4344-AC26-B4A0E5A84AA6}"/>
              </a:ext>
            </a:extLst>
          </p:cNvPr>
          <p:cNvSpPr>
            <a:spLocks noGrp="1"/>
          </p:cNvSpPr>
          <p:nvPr>
            <p:ph type="sldNum" sz="quarter" idx="12"/>
          </p:nvPr>
        </p:nvSpPr>
        <p:spPr>
          <a:xfrm>
            <a:off x="8100000" y="4605687"/>
            <a:ext cx="720000" cy="288000"/>
          </a:xfrm>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6154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eer weten">
    <p:spTree>
      <p:nvGrpSpPr>
        <p:cNvPr id="1" name=""/>
        <p:cNvGrpSpPr/>
        <p:nvPr/>
      </p:nvGrpSpPr>
      <p:grpSpPr>
        <a:xfrm>
          <a:off x="0" y="0"/>
          <a:ext cx="0" cy="0"/>
          <a:chOff x="0" y="0"/>
          <a:chExt cx="0" cy="0"/>
        </a:xfrm>
      </p:grpSpPr>
      <p:sp>
        <p:nvSpPr>
          <p:cNvPr id="14" name="Afgeronde rechthoek 13">
            <a:extLst>
              <a:ext uri="{FF2B5EF4-FFF2-40B4-BE49-F238E27FC236}">
                <a16:creationId xmlns:a16="http://schemas.microsoft.com/office/drawing/2014/main" id="{DFF7E090-3E57-744D-88C4-D226CDABB5A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28</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Meer weten</a:t>
            </a:r>
          </a:p>
        </p:txBody>
      </p:sp>
      <p:pic>
        <p:nvPicPr>
          <p:cNvPr id="8" name="Afbeelding 7" descr="Afbeelding met tekening, teken&#10;&#10;Automatisch gegenereerde beschrijving">
            <a:extLst>
              <a:ext uri="{FF2B5EF4-FFF2-40B4-BE49-F238E27FC236}">
                <a16:creationId xmlns:a16="http://schemas.microsoft.com/office/drawing/2014/main" id="{3A92CE50-3FCA-C948-A8D9-E39B7126E7DC}"/>
              </a:ext>
            </a:extLst>
          </p:cNvPr>
          <p:cNvPicPr>
            <a:picLocks noChangeAspect="1"/>
          </p:cNvPicPr>
          <p:nvPr userDrawn="1"/>
        </p:nvPicPr>
        <p:blipFill>
          <a:blip r:embed="rId2"/>
          <a:stretch>
            <a:fillRect/>
          </a:stretch>
        </p:blipFill>
        <p:spPr>
          <a:xfrm>
            <a:off x="314173" y="3900364"/>
            <a:ext cx="2772000" cy="883651"/>
          </a:xfrm>
          <a:prstGeom prst="rect">
            <a:avLst/>
          </a:prstGeom>
        </p:spPr>
      </p:pic>
      <p:sp>
        <p:nvSpPr>
          <p:cNvPr id="10" name="Tekstvak 9">
            <a:extLst>
              <a:ext uri="{FF2B5EF4-FFF2-40B4-BE49-F238E27FC236}">
                <a16:creationId xmlns:a16="http://schemas.microsoft.com/office/drawing/2014/main" id="{FC3E0E97-97C5-9D48-A56C-D6C5892658C7}"/>
              </a:ext>
            </a:extLst>
          </p:cNvPr>
          <p:cNvSpPr txBox="1"/>
          <p:nvPr userDrawn="1"/>
        </p:nvSpPr>
        <p:spPr>
          <a:xfrm>
            <a:off x="5076000" y="4105590"/>
            <a:ext cx="1800000" cy="216000"/>
          </a:xfrm>
          <a:prstGeom prst="rect">
            <a:avLst/>
          </a:prstGeom>
          <a:noFill/>
        </p:spPr>
        <p:txBody>
          <a:bodyPr wrap="square" lIns="0" tIns="0" rIns="0" bIns="0" rtlCol="0">
            <a:noAutofit/>
          </a:bodyPr>
          <a:lstStyle/>
          <a:p>
            <a:r>
              <a:rPr lang="nl-NL" sz="1500">
                <a:solidFill>
                  <a:schemeClr val="bg1"/>
                </a:solidFill>
                <a:latin typeface="+mj-lt"/>
              </a:rPr>
              <a:t>Meer weten?</a:t>
            </a:r>
          </a:p>
        </p:txBody>
      </p:sp>
      <p:sp>
        <p:nvSpPr>
          <p:cNvPr id="11" name="Tekstvak 10">
            <a:extLst>
              <a:ext uri="{FF2B5EF4-FFF2-40B4-BE49-F238E27FC236}">
                <a16:creationId xmlns:a16="http://schemas.microsoft.com/office/drawing/2014/main" id="{2ACA5814-38B7-C345-BB53-EA41E6BDCDCF}"/>
              </a:ext>
            </a:extLst>
          </p:cNvPr>
          <p:cNvSpPr txBox="1"/>
          <p:nvPr userDrawn="1"/>
        </p:nvSpPr>
        <p:spPr>
          <a:xfrm>
            <a:off x="5076000" y="4356000"/>
            <a:ext cx="1560774" cy="216000"/>
          </a:xfrm>
          <a:prstGeom prst="rect">
            <a:avLst/>
          </a:prstGeom>
          <a:noFill/>
        </p:spPr>
        <p:txBody>
          <a:bodyPr wrap="square" lIns="0" tIns="0" rIns="0" bIns="0" rtlCol="0">
            <a:noAutofit/>
          </a:bodyPr>
          <a:lstStyle/>
          <a:p>
            <a:r>
              <a:rPr lang="nl-NL" sz="1500">
                <a:solidFill>
                  <a:schemeClr val="bg1"/>
                </a:solidFill>
              </a:rPr>
              <a:t>070 219 22 65</a:t>
            </a:r>
          </a:p>
        </p:txBody>
      </p:sp>
      <p:sp>
        <p:nvSpPr>
          <p:cNvPr id="12" name="Tekstvak 11">
            <a:extLst>
              <a:ext uri="{FF2B5EF4-FFF2-40B4-BE49-F238E27FC236}">
                <a16:creationId xmlns:a16="http://schemas.microsoft.com/office/drawing/2014/main" id="{370D56CB-D6E2-6B42-8663-8C436CE9A5FB}"/>
              </a:ext>
            </a:extLst>
          </p:cNvPr>
          <p:cNvSpPr txBox="1"/>
          <p:nvPr userDrawn="1"/>
        </p:nvSpPr>
        <p:spPr>
          <a:xfrm>
            <a:off x="6732000" y="4356000"/>
            <a:ext cx="1080000" cy="216000"/>
          </a:xfrm>
          <a:prstGeom prst="rect">
            <a:avLst/>
          </a:prstGeom>
          <a:noFill/>
        </p:spPr>
        <p:txBody>
          <a:bodyPr wrap="square" lIns="0" tIns="0" rIns="0" bIns="0" rtlCol="0">
            <a:noAutofit/>
          </a:bodyPr>
          <a:lstStyle/>
          <a:p>
            <a:r>
              <a:rPr lang="nl-NL" sz="1500" noProof="1">
                <a:solidFill>
                  <a:schemeClr val="bg1"/>
                </a:solidFill>
              </a:rPr>
              <a:t>info@jogg.nl</a:t>
            </a:r>
          </a:p>
        </p:txBody>
      </p:sp>
      <p:sp>
        <p:nvSpPr>
          <p:cNvPr id="13" name="Tekstvak 12">
            <a:extLst>
              <a:ext uri="{FF2B5EF4-FFF2-40B4-BE49-F238E27FC236}">
                <a16:creationId xmlns:a16="http://schemas.microsoft.com/office/drawing/2014/main" id="{2CA49B6D-F59D-DE4B-A673-E856FBFB6C61}"/>
              </a:ext>
            </a:extLst>
          </p:cNvPr>
          <p:cNvSpPr txBox="1"/>
          <p:nvPr userDrawn="1"/>
        </p:nvSpPr>
        <p:spPr>
          <a:xfrm>
            <a:off x="8172000" y="4356000"/>
            <a:ext cx="720000" cy="216000"/>
          </a:xfrm>
          <a:prstGeom prst="rect">
            <a:avLst/>
          </a:prstGeom>
          <a:noFill/>
        </p:spPr>
        <p:txBody>
          <a:bodyPr wrap="square" lIns="0" tIns="0" rIns="0" bIns="0" rtlCol="0">
            <a:noAutofit/>
          </a:bodyPr>
          <a:lstStyle/>
          <a:p>
            <a:r>
              <a:rPr lang="nl-NL" sz="1500" noProof="1">
                <a:solidFill>
                  <a:schemeClr val="bg1"/>
                </a:solidFill>
              </a:rPr>
              <a:t>jogg.nl</a:t>
            </a:r>
          </a:p>
        </p:txBody>
      </p:sp>
    </p:spTree>
    <p:extLst>
      <p:ext uri="{BB962C8B-B14F-4D97-AF65-F5344CB8AC3E}">
        <p14:creationId xmlns:p14="http://schemas.microsoft.com/office/powerpoint/2010/main" val="548324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9" name="Afgeronde rechthoek 8">
            <a:extLst>
              <a:ext uri="{FF2B5EF4-FFF2-40B4-BE49-F238E27FC236}">
                <a16:creationId xmlns:a16="http://schemas.microsoft.com/office/drawing/2014/main" id="{5FA57ACA-1FD8-1741-93AA-9D3DD0551530}"/>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hasCustomPrompt="1"/>
          </p:nvPr>
        </p:nvSpPr>
        <p:spPr>
          <a:xfrm>
            <a:off x="737891" y="3348000"/>
            <a:ext cx="4680000" cy="936000"/>
          </a:xfrm>
        </p:spPr>
        <p:txBody>
          <a:bodyPr anchor="b" anchorCtr="0"/>
          <a:lstStyle>
            <a:lvl1pPr algn="l">
              <a:defRPr sz="3200">
                <a:solidFill>
                  <a:schemeClr val="bg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37886" y="4392000"/>
            <a:ext cx="4680000" cy="504000"/>
          </a:xfrm>
        </p:spPr>
        <p:txBody>
          <a:bodyPr anchor="t" anchorCtr="0"/>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10" name="TextBox 4">
            <a:extLst>
              <a:ext uri="{FF2B5EF4-FFF2-40B4-BE49-F238E27FC236}">
                <a16:creationId xmlns:a16="http://schemas.microsoft.com/office/drawing/2014/main" id="{141E07AE-A519-1146-B8D6-AC794078721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a:t>
            </a:r>
          </a:p>
        </p:txBody>
      </p:sp>
      <p:sp>
        <p:nvSpPr>
          <p:cNvPr id="11" name="TextBox 5">
            <a:extLst>
              <a:ext uri="{FF2B5EF4-FFF2-40B4-BE49-F238E27FC236}">
                <a16:creationId xmlns:a16="http://schemas.microsoft.com/office/drawing/2014/main" id="{40248721-7A05-0A40-A5D8-D54A94719868}"/>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a:t>
            </a:r>
          </a:p>
        </p:txBody>
      </p:sp>
      <p:sp>
        <p:nvSpPr>
          <p:cNvPr id="12" name="Text Placeholder 3">
            <a:extLst>
              <a:ext uri="{FF2B5EF4-FFF2-40B4-BE49-F238E27FC236}">
                <a16:creationId xmlns:a16="http://schemas.microsoft.com/office/drawing/2014/main" id="{C661DE57-9DD7-614C-8C36-033EF369EC39}"/>
              </a:ext>
            </a:extLst>
          </p:cNvPr>
          <p:cNvSpPr>
            <a:spLocks noGrp="1"/>
          </p:cNvSpPr>
          <p:nvPr>
            <p:ph type="body" sz="half" idx="18" hasCustomPrompt="1"/>
          </p:nvPr>
        </p:nvSpPr>
        <p:spPr>
          <a:xfrm>
            <a:off x="6480000" y="4752001"/>
            <a:ext cx="2340000" cy="180000"/>
          </a:xfrm>
        </p:spPr>
        <p:txBody>
          <a:bodyPr/>
          <a:lstStyle>
            <a:lvl1pPr marL="0" indent="0" algn="r">
              <a:buNone/>
              <a:defRPr sz="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datum in te vullen</a:t>
            </a:r>
          </a:p>
        </p:txBody>
      </p:sp>
      <p:pic>
        <p:nvPicPr>
          <p:cNvPr id="13" name="Afbeelding 12" descr="Afbeelding met tekening, teken&#10;&#10;Automatisch gegenereerde beschrijving">
            <a:extLst>
              <a:ext uri="{FF2B5EF4-FFF2-40B4-BE49-F238E27FC236}">
                <a16:creationId xmlns:a16="http://schemas.microsoft.com/office/drawing/2014/main" id="{86B55DDA-19D3-CA4B-B94F-8576427B7415}"/>
              </a:ext>
            </a:extLst>
          </p:cNvPr>
          <p:cNvPicPr>
            <a:picLocks noChangeAspect="1"/>
          </p:cNvPicPr>
          <p:nvPr userDrawn="1"/>
        </p:nvPicPr>
        <p:blipFill>
          <a:blip r:embed="rId3"/>
          <a:stretch>
            <a:fillRect/>
          </a:stretch>
        </p:blipFill>
        <p:spPr>
          <a:xfrm>
            <a:off x="383402" y="371886"/>
            <a:ext cx="2908300" cy="927100"/>
          </a:xfrm>
          <a:prstGeom prst="rect">
            <a:avLst/>
          </a:prstGeom>
        </p:spPr>
      </p:pic>
    </p:spTree>
    <p:extLst>
      <p:ext uri="{BB962C8B-B14F-4D97-AF65-F5344CB8AC3E}">
        <p14:creationId xmlns:p14="http://schemas.microsoft.com/office/powerpoint/2010/main" val="14783834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issie">
    <p:bg>
      <p:bgRef idx="1001">
        <a:schemeClr val="bg1"/>
      </p:bgRef>
    </p:bg>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E951FFE6-92BB-6241-9FB5-CBA0D2853F1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3">
            <a:extLst>
              <a:ext uri="{FF2B5EF4-FFF2-40B4-BE49-F238E27FC236}">
                <a16:creationId xmlns:a16="http://schemas.microsoft.com/office/drawing/2014/main" id="{6575D874-6CF2-494C-8E82-DD873C2CB1ED}"/>
              </a:ext>
            </a:extLst>
          </p:cNvPr>
          <p:cNvSpPr>
            <a:spLocks noGrp="1"/>
          </p:cNvSpPr>
          <p:nvPr>
            <p:ph type="body" sz="half" idx="2"/>
          </p:nvPr>
        </p:nvSpPr>
        <p:spPr>
          <a:xfrm>
            <a:off x="792000" y="864000"/>
            <a:ext cx="6372000" cy="3456000"/>
          </a:xfrm>
        </p:spPr>
        <p:txBody>
          <a:bodyPr anchor="ctr"/>
          <a:lstStyle>
            <a:lvl1pPr marL="0" indent="0">
              <a:lnSpc>
                <a:spcPct val="95000"/>
              </a:lnSpc>
              <a:buNone/>
              <a:defRPr sz="3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Box 4">
            <a:extLst>
              <a:ext uri="{FF2B5EF4-FFF2-40B4-BE49-F238E27FC236}">
                <a16:creationId xmlns:a16="http://schemas.microsoft.com/office/drawing/2014/main" id="{A1226086-15B8-3F46-A9FC-31D21DB781F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a:t>
            </a:r>
          </a:p>
        </p:txBody>
      </p:sp>
      <p:sp>
        <p:nvSpPr>
          <p:cNvPr id="10" name="TextBox 5">
            <a:extLst>
              <a:ext uri="{FF2B5EF4-FFF2-40B4-BE49-F238E27FC236}">
                <a16:creationId xmlns:a16="http://schemas.microsoft.com/office/drawing/2014/main" id="{41A83461-BE8C-1B48-8F78-FC00EE31071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Missie</a:t>
            </a:r>
          </a:p>
        </p:txBody>
      </p:sp>
    </p:spTree>
    <p:extLst>
      <p:ext uri="{BB962C8B-B14F-4D97-AF65-F5344CB8AC3E}">
        <p14:creationId xmlns:p14="http://schemas.microsoft.com/office/powerpoint/2010/main" val="53235701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si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3224DDC-112B-9342-A0C2-8607AB9A605C}"/>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a:extLst>
              <a:ext uri="{FF2B5EF4-FFF2-40B4-BE49-F238E27FC236}">
                <a16:creationId xmlns:a16="http://schemas.microsoft.com/office/drawing/2014/main" id="{490A8F20-D073-4049-9C2A-BC818A4FF9A7}"/>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4">
            <a:extLst>
              <a:ext uri="{FF2B5EF4-FFF2-40B4-BE49-F238E27FC236}">
                <a16:creationId xmlns:a16="http://schemas.microsoft.com/office/drawing/2014/main" id="{8EC1F11A-F832-8041-9E90-6A4DB56728DC}"/>
              </a:ext>
            </a:extLst>
          </p:cNvPr>
          <p:cNvSpPr>
            <a:spLocks noGrp="1"/>
          </p:cNvSpPr>
          <p:nvPr>
            <p:ph type="body" sz="quarter" idx="3"/>
          </p:nvPr>
        </p:nvSpPr>
        <p:spPr>
          <a:xfrm>
            <a:off x="792000" y="3672001"/>
            <a:ext cx="5040000" cy="360000"/>
          </a:xfrm>
        </p:spPr>
        <p:txBody>
          <a:bodyPr anchor="t" anchorCtr="0"/>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3</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Visie</a:t>
            </a:r>
          </a:p>
        </p:txBody>
      </p:sp>
      <p:sp>
        <p:nvSpPr>
          <p:cNvPr id="13" name="Text Placeholder 3">
            <a:extLst>
              <a:ext uri="{FF2B5EF4-FFF2-40B4-BE49-F238E27FC236}">
                <a16:creationId xmlns:a16="http://schemas.microsoft.com/office/drawing/2014/main" id="{41AFFEDE-8C67-9349-A20D-6B3D32E8F092}"/>
              </a:ext>
            </a:extLst>
          </p:cNvPr>
          <p:cNvSpPr>
            <a:spLocks noGrp="1"/>
          </p:cNvSpPr>
          <p:nvPr>
            <p:ph type="body" sz="half" idx="2"/>
          </p:nvPr>
        </p:nvSpPr>
        <p:spPr>
          <a:xfrm>
            <a:off x="792000" y="936000"/>
            <a:ext cx="5560162" cy="2664000"/>
          </a:xfrm>
        </p:spPr>
        <p:txBody>
          <a:bodyPr anchor="b"/>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623697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FF9934B-52B1-1340-9C8A-FFD128D7DD7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6C34EE93-9A60-2D47-82A5-A8A2ED30647C}"/>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p>
            <a:r>
              <a:rPr lang="nl-NL"/>
              <a:t>Titelstijl van model bewerken</a:t>
            </a:r>
            <a:endParaRPr lang="en-US"/>
          </a:p>
        </p:txBody>
      </p:sp>
      <p:sp>
        <p:nvSpPr>
          <p:cNvPr id="3" name="Content Placeholder 2"/>
          <p:cNvSpPr>
            <a:spLocks noGrp="1"/>
          </p:cNvSpPr>
          <p:nvPr>
            <p:ph idx="1" hasCustomPrompt="1"/>
          </p:nvPr>
        </p:nvSpPr>
        <p:spPr>
          <a:xfrm>
            <a:off x="792000" y="1836000"/>
            <a:ext cx="5040000" cy="2520000"/>
          </a:xfrm>
        </p:spPr>
        <p:txBody>
          <a:bodyPr/>
          <a:lstStyle>
            <a:lvl1pPr marL="180000" indent="-180000">
              <a:lnSpc>
                <a:spcPct val="145000"/>
              </a:lnSpc>
              <a:buClr>
                <a:schemeClr val="tx2"/>
              </a:buClr>
              <a:buSzPct val="75000"/>
              <a:buFont typeface="Apple SD Gothic Neo Regular" panose="02000300000000000000" pitchFamily="2" charset="-127"/>
              <a:buChar char="◼"/>
              <a:defRPr sz="1500"/>
            </a:lvl1pPr>
            <a:lvl2pPr marL="360000" indent="-180000">
              <a:lnSpc>
                <a:spcPct val="145000"/>
              </a:lnSpc>
              <a:buClr>
                <a:schemeClr val="tx2"/>
              </a:buClr>
              <a:buSzPct val="75000"/>
              <a:buFont typeface="Apple SD Gothic Neo Regular" panose="02000300000000000000" pitchFamily="2" charset="-127"/>
              <a:buChar char="◼"/>
              <a:defRPr sz="1500"/>
            </a:lvl2pPr>
            <a:lvl3pPr marL="540000" indent="-180000">
              <a:lnSpc>
                <a:spcPct val="145000"/>
              </a:lnSpc>
              <a:buClr>
                <a:schemeClr val="tx2"/>
              </a:buClr>
              <a:buSzPct val="75000"/>
              <a:buFont typeface="Apple SD Gothic Neo Regular" panose="02000300000000000000" pitchFamily="2" charset="-127"/>
              <a:buChar char="◼"/>
              <a:defRPr sz="1500"/>
            </a:lvl3pPr>
            <a:lvl4pPr marL="720000" indent="-180000">
              <a:lnSpc>
                <a:spcPct val="145000"/>
              </a:lnSpc>
              <a:buClr>
                <a:schemeClr val="tx2"/>
              </a:buClr>
              <a:buSzPct val="75000"/>
              <a:buFont typeface="Apple SD Gothic Neo Regular" panose="02000300000000000000" pitchFamily="2" charset="-127"/>
              <a:buChar char="◼"/>
              <a:defRPr sz="1500"/>
            </a:lvl4pPr>
            <a:lvl5pPr marL="900000" indent="-180000">
              <a:lnSpc>
                <a:spcPct val="145000"/>
              </a:lnSpc>
              <a:buClr>
                <a:schemeClr val="tx2"/>
              </a:buClr>
              <a:buSzPct val="75000"/>
              <a:buFont typeface="Apple SD Gothic Neo Regular" panose="02000300000000000000" pitchFamily="2" charset="-127"/>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4</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Inhoud</a:t>
            </a:r>
          </a:p>
        </p:txBody>
      </p:sp>
    </p:spTree>
    <p:extLst>
      <p:ext uri="{BB962C8B-B14F-4D97-AF65-F5344CB8AC3E}">
        <p14:creationId xmlns:p14="http://schemas.microsoft.com/office/powerpoint/2010/main" val="2561069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e 1">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827367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e 2">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332269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e 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E2A6A80-ED52-6F44-801D-D1A7C684DE12}"/>
              </a:ext>
            </a:extLst>
          </p:cNvPr>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4034689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e">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bg1"/>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6</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Subsectie</a:t>
            </a:r>
          </a:p>
        </p:txBody>
      </p:sp>
    </p:spTree>
    <p:extLst>
      <p:ext uri="{BB962C8B-B14F-4D97-AF65-F5344CB8AC3E}">
        <p14:creationId xmlns:p14="http://schemas.microsoft.com/office/powerpoint/2010/main" val="200099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0A35854-2788-5344-812C-2782F65E161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22C4902F-27C9-0A44-BC2A-307E427502C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p>
            <a:r>
              <a:rPr lang="nl-NL"/>
              <a:t>Titelstijl van model bewerken</a:t>
            </a:r>
            <a:endParaRPr lang="en-US"/>
          </a:p>
        </p:txBody>
      </p:sp>
      <p:sp>
        <p:nvSpPr>
          <p:cNvPr id="3" name="Content Placeholder 2"/>
          <p:cNvSpPr>
            <a:spLocks noGrp="1"/>
          </p:cNvSpPr>
          <p:nvPr>
            <p:ph idx="1" hasCustomPrompt="1"/>
          </p:nvPr>
        </p:nvSpPr>
        <p:spPr>
          <a:xfrm>
            <a:off x="792000" y="1836000"/>
            <a:ext cx="5040000" cy="2520000"/>
          </a:xfrm>
        </p:spPr>
        <p:txBody>
          <a:bodyPr/>
          <a:lstStyle>
            <a:lvl1pPr marL="180000" indent="-180000">
              <a:lnSpc>
                <a:spcPct val="145000"/>
              </a:lnSpc>
              <a:buClr>
                <a:schemeClr val="tx2"/>
              </a:buClr>
              <a:buSzPct val="75000"/>
              <a:buFont typeface="Apple SD Gothic Neo Regular" panose="02000300000000000000" pitchFamily="2" charset="-127"/>
              <a:buChar char="◼"/>
              <a:defRPr sz="1500"/>
            </a:lvl1pPr>
            <a:lvl2pPr marL="360000" indent="-180000">
              <a:lnSpc>
                <a:spcPct val="145000"/>
              </a:lnSpc>
              <a:buClr>
                <a:schemeClr val="tx2"/>
              </a:buClr>
              <a:buSzPct val="75000"/>
              <a:buFont typeface="Apple SD Gothic Neo Regular" panose="02000300000000000000" pitchFamily="2" charset="-127"/>
              <a:buChar char="◼"/>
              <a:defRPr sz="1500"/>
            </a:lvl2pPr>
            <a:lvl3pPr marL="540000" indent="-180000">
              <a:lnSpc>
                <a:spcPct val="145000"/>
              </a:lnSpc>
              <a:buClr>
                <a:schemeClr val="tx2"/>
              </a:buClr>
              <a:buSzPct val="75000"/>
              <a:buFont typeface="Apple SD Gothic Neo Regular" panose="02000300000000000000" pitchFamily="2" charset="-127"/>
              <a:buChar char="◼"/>
              <a:defRPr sz="1500"/>
            </a:lvl3pPr>
            <a:lvl4pPr marL="720000" indent="-180000">
              <a:lnSpc>
                <a:spcPct val="145000"/>
              </a:lnSpc>
              <a:buClr>
                <a:schemeClr val="tx2"/>
              </a:buClr>
              <a:buSzPct val="75000"/>
              <a:buFont typeface="Apple SD Gothic Neo Regular" panose="02000300000000000000" pitchFamily="2" charset="-127"/>
              <a:buChar char="◼"/>
              <a:defRPr sz="1500"/>
            </a:lvl4pPr>
            <a:lvl5pPr marL="900000" indent="-180000">
              <a:lnSpc>
                <a:spcPct val="145000"/>
              </a:lnSpc>
              <a:buClr>
                <a:schemeClr val="tx2"/>
              </a:buClr>
              <a:buSzPct val="75000"/>
              <a:buFont typeface="Apple SD Gothic Neo Regular" panose="02000300000000000000" pitchFamily="2" charset="-127"/>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4</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Inhoud</a:t>
            </a:r>
          </a:p>
        </p:txBody>
      </p:sp>
    </p:spTree>
    <p:extLst>
      <p:ext uri="{BB962C8B-B14F-4D97-AF65-F5344CB8AC3E}">
        <p14:creationId xmlns:p14="http://schemas.microsoft.com/office/powerpoint/2010/main" val="1774300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ubsectie Wit">
    <p:bg>
      <p:bgPr>
        <a:solidFill>
          <a:schemeClr val="tx2"/>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tx2"/>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7</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Sub-subsectie Wit</a:t>
            </a:r>
          </a:p>
        </p:txBody>
      </p:sp>
    </p:spTree>
    <p:extLst>
      <p:ext uri="{BB962C8B-B14F-4D97-AF65-F5344CB8AC3E}">
        <p14:creationId xmlns:p14="http://schemas.microsoft.com/office/powerpoint/2010/main" val="2873859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Afgeronde rechthoek 10">
            <a:extLst>
              <a:ext uri="{FF2B5EF4-FFF2-40B4-BE49-F238E27FC236}">
                <a16:creationId xmlns:a16="http://schemas.microsoft.com/office/drawing/2014/main" id="{32DA2C67-EE46-A245-81A1-89ACCE3C622F}"/>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6" name="Title 1">
            <a:extLst>
              <a:ext uri="{FF2B5EF4-FFF2-40B4-BE49-F238E27FC236}">
                <a16:creationId xmlns:a16="http://schemas.microsoft.com/office/drawing/2014/main" id="{FF3CB2E1-2847-A14B-88D0-6EFC748C1931}"/>
              </a:ext>
            </a:extLst>
          </p:cNvPr>
          <p:cNvSpPr>
            <a:spLocks noGrp="1"/>
          </p:cNvSpPr>
          <p:nvPr>
            <p:ph type="title" hasCustomPrompt="1"/>
          </p:nvPr>
        </p:nvSpPr>
        <p:spPr>
          <a:xfrm>
            <a:off x="1223998" y="126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1224000" y="3168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1224000" y="2909127"/>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8</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a:t>
            </a:r>
          </a:p>
        </p:txBody>
      </p:sp>
    </p:spTree>
    <p:extLst>
      <p:ext uri="{BB962C8B-B14F-4D97-AF65-F5344CB8AC3E}">
        <p14:creationId xmlns:p14="http://schemas.microsoft.com/office/powerpoint/2010/main" val="2283269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met portret">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CFF3F914-51C1-2546-865F-1A5849D710C5}"/>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2482529" y="3312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2482529" y="3060000"/>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9</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 met portret</a:t>
            </a:r>
          </a:p>
        </p:txBody>
      </p:sp>
      <p:sp>
        <p:nvSpPr>
          <p:cNvPr id="20" name="Title 1">
            <a:extLst>
              <a:ext uri="{FF2B5EF4-FFF2-40B4-BE49-F238E27FC236}">
                <a16:creationId xmlns:a16="http://schemas.microsoft.com/office/drawing/2014/main" id="{BE620AB3-86E9-CA4D-B07D-26D1CC25806E}"/>
              </a:ext>
            </a:extLst>
          </p:cNvPr>
          <p:cNvSpPr>
            <a:spLocks noGrp="1"/>
          </p:cNvSpPr>
          <p:nvPr>
            <p:ph type="title" hasCustomPrompt="1"/>
          </p:nvPr>
        </p:nvSpPr>
        <p:spPr>
          <a:xfrm>
            <a:off x="1223998" y="108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21" name="Picture Placeholder 2">
            <a:extLst>
              <a:ext uri="{FF2B5EF4-FFF2-40B4-BE49-F238E27FC236}">
                <a16:creationId xmlns:a16="http://schemas.microsoft.com/office/drawing/2014/main" id="{B6B0E9EB-5661-EC48-A311-FEFE6BD9A22C}"/>
              </a:ext>
            </a:extLst>
          </p:cNvPr>
          <p:cNvSpPr>
            <a:spLocks noGrp="1"/>
          </p:cNvSpPr>
          <p:nvPr>
            <p:ph type="pic" idx="17" hasCustomPrompt="1"/>
          </p:nvPr>
        </p:nvSpPr>
        <p:spPr>
          <a:xfrm>
            <a:off x="1224000" y="2736000"/>
            <a:ext cx="1044000" cy="1044000"/>
          </a:xfrm>
          <a:prstGeom prst="roundRect">
            <a:avLst>
              <a:gd name="adj" fmla="val 4414"/>
            </a:avLst>
          </a:prstGeom>
          <a:solidFill>
            <a:schemeClr val="bg1">
              <a:lumMod val="85000"/>
            </a:schemeClr>
          </a:solidFill>
          <a:ln w="12700">
            <a:solidFill>
              <a:schemeClr val="bg1"/>
            </a:solidFill>
          </a:ln>
        </p:spPr>
        <p:txBody>
          <a:bodyPr lIns="0" tIns="144000" rIns="0" anchor="t"/>
          <a:lstStyle>
            <a:lvl1pPr marL="0" indent="0" algn="ctr">
              <a:lnSpc>
                <a:spcPct val="110000"/>
              </a:lnSpc>
              <a:spcBef>
                <a:spcPts val="0"/>
              </a:spcBef>
              <a:buNone/>
              <a:defRPr sz="1200" u="none">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Portret</a:t>
            </a:r>
            <a:endParaRPr lang="en-US"/>
          </a:p>
        </p:txBody>
      </p:sp>
    </p:spTree>
    <p:extLst>
      <p:ext uri="{BB962C8B-B14F-4D97-AF65-F5344CB8AC3E}">
        <p14:creationId xmlns:p14="http://schemas.microsoft.com/office/powerpoint/2010/main" val="7300410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ro kleur">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27DDF9B-0770-5142-AF9A-E558BB7EF781}"/>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4B881EC0-1551-BC4B-8BA6-5B23681A5678}"/>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10</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Intro kleur</a:t>
            </a:r>
          </a:p>
        </p:txBody>
      </p:sp>
    </p:spTree>
    <p:extLst>
      <p:ext uri="{BB962C8B-B14F-4D97-AF65-F5344CB8AC3E}">
        <p14:creationId xmlns:p14="http://schemas.microsoft.com/office/powerpoint/2010/main" val="2478816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zonder 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E517D0-9CF6-3F4B-9AA3-62D2055E1D16}"/>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B2DE69A2-1756-8E4D-B4D1-BB2B484D7CB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11</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Tekst zonder titel</a:t>
            </a:r>
          </a:p>
        </p:txBody>
      </p:sp>
    </p:spTree>
    <p:extLst>
      <p:ext uri="{BB962C8B-B14F-4D97-AF65-F5344CB8AC3E}">
        <p14:creationId xmlns:p14="http://schemas.microsoft.com/office/powerpoint/2010/main" val="4133025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Opsomming groo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F839D0C-739F-9744-93D4-B9DE699C768D}"/>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74383C88-B202-8D44-864A-BD81F7E5D338}"/>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lvl1pPr>
              <a:defRPr>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180000" indent="-180000">
              <a:lnSpc>
                <a:spcPct val="145000"/>
              </a:lnSpc>
              <a:buClr>
                <a:schemeClr val="tx2"/>
              </a:buClr>
              <a:buSzPct val="120000"/>
              <a:buFont typeface="Wingdings" pitchFamily="2" charset="2"/>
              <a:buChar char="§"/>
              <a:defRPr sz="1500"/>
            </a:lvl1pPr>
            <a:lvl2pPr marL="360000" indent="-180000">
              <a:lnSpc>
                <a:spcPct val="145000"/>
              </a:lnSpc>
              <a:buClr>
                <a:schemeClr val="tx2"/>
              </a:buClr>
              <a:buSzPct val="120000"/>
              <a:buFont typeface="Wingdings" pitchFamily="2" charset="2"/>
              <a:buChar char="§"/>
              <a:defRPr sz="1500"/>
            </a:lvl2pPr>
            <a:lvl3pPr marL="540000" indent="-180000">
              <a:lnSpc>
                <a:spcPct val="145000"/>
              </a:lnSpc>
              <a:buClr>
                <a:schemeClr val="tx2"/>
              </a:buClr>
              <a:buSzPct val="120000"/>
              <a:buFont typeface="Wingdings" pitchFamily="2" charset="2"/>
              <a:buChar char="§"/>
              <a:defRPr sz="1500"/>
            </a:lvl3pPr>
            <a:lvl4pPr marL="720000" indent="-180000">
              <a:lnSpc>
                <a:spcPct val="145000"/>
              </a:lnSpc>
              <a:buClr>
                <a:schemeClr val="tx2"/>
              </a:buClr>
              <a:buSzPct val="120000"/>
              <a:buFont typeface="Wingdings" pitchFamily="2" charset="2"/>
              <a:buChar char="§"/>
              <a:defRPr sz="1500"/>
            </a:lvl4pPr>
            <a:lvl5pPr marL="900000" indent="-180000">
              <a:lnSpc>
                <a:spcPct val="145000"/>
              </a:lnSpc>
              <a:buClr>
                <a:schemeClr val="tx2"/>
              </a:buClr>
              <a:buSzPct val="120000"/>
              <a:buFont typeface="Wingdings" pitchFamily="2" charset="2"/>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12</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Opsomming groot</a:t>
            </a:r>
          </a:p>
        </p:txBody>
      </p:sp>
    </p:spTree>
    <p:extLst>
      <p:ext uri="{BB962C8B-B14F-4D97-AF65-F5344CB8AC3E}">
        <p14:creationId xmlns:p14="http://schemas.microsoft.com/office/powerpoint/2010/main" val="2792319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7DEBD0-1A3D-8A4C-AEC5-5191DA364563}"/>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D2C4A254-D4A6-C74D-A5DC-38E727877277}"/>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00000"/>
            <a:ext cx="5040000" cy="756000"/>
          </a:xfrm>
        </p:spPr>
        <p:txBody>
          <a:bodyPr/>
          <a:lstStyle>
            <a:lvl1pPr>
              <a:defRPr sz="2800">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0" indent="0">
              <a:lnSpc>
                <a:spcPct val="110000"/>
              </a:lnSpc>
              <a:buClr>
                <a:schemeClr val="tx2"/>
              </a:buClr>
              <a:buSzPct val="120000"/>
              <a:buFontTx/>
              <a:buNone/>
              <a:defRPr sz="1500"/>
            </a:lvl1pPr>
            <a:lvl2pPr marL="0" indent="0">
              <a:lnSpc>
                <a:spcPct val="110000"/>
              </a:lnSpc>
              <a:buClr>
                <a:schemeClr val="tx2"/>
              </a:buClr>
              <a:buSzPct val="120000"/>
              <a:buFontTx/>
              <a:buNone/>
              <a:defRPr sz="1500"/>
            </a:lvl2pPr>
            <a:lvl3pPr marL="0" indent="0">
              <a:lnSpc>
                <a:spcPct val="110000"/>
              </a:lnSpc>
              <a:buClr>
                <a:schemeClr val="tx2"/>
              </a:buClr>
              <a:buSzPct val="120000"/>
              <a:buFontTx/>
              <a:buNone/>
              <a:defRPr sz="1500"/>
            </a:lvl3pPr>
            <a:lvl4pPr marL="0" indent="0">
              <a:lnSpc>
                <a:spcPct val="110000"/>
              </a:lnSpc>
              <a:buClr>
                <a:schemeClr val="tx2"/>
              </a:buClr>
              <a:buSzPct val="120000"/>
              <a:buFontTx/>
              <a:buNone/>
              <a:defRPr sz="1500"/>
            </a:lvl4pPr>
            <a:lvl5pPr marL="0" indent="0">
              <a:lnSpc>
                <a:spcPct val="110000"/>
              </a:lnSpc>
              <a:buClr>
                <a:schemeClr val="tx2"/>
              </a:buClr>
              <a:buSzPct val="120000"/>
              <a:buFontTx/>
              <a:buNone/>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13</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tekst</a:t>
            </a:r>
          </a:p>
        </p:txBody>
      </p:sp>
    </p:spTree>
    <p:extLst>
      <p:ext uri="{BB962C8B-B14F-4D97-AF65-F5344CB8AC3E}">
        <p14:creationId xmlns:p14="http://schemas.microsoft.com/office/powerpoint/2010/main" val="3366642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en 2 kolommen opsomm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7807ECAC-2728-4842-A3FF-F8887AE4520B}"/>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A023C503-A1DA-6F47-93BF-D01549EF9472}"/>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Content Placeholder 2">
            <a:extLst>
              <a:ext uri="{FF2B5EF4-FFF2-40B4-BE49-F238E27FC236}">
                <a16:creationId xmlns:a16="http://schemas.microsoft.com/office/drawing/2014/main" id="{CD694C26-B5A3-7743-BD60-B42F35B1A2E0}"/>
              </a:ext>
            </a:extLst>
          </p:cNvPr>
          <p:cNvSpPr>
            <a:spLocks noGrp="1"/>
          </p:cNvSpPr>
          <p:nvPr>
            <p:ph idx="13"/>
          </p:nvPr>
        </p:nvSpPr>
        <p:spPr>
          <a:xfrm>
            <a:off x="457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14</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 opsomming</a:t>
            </a:r>
          </a:p>
        </p:txBody>
      </p:sp>
    </p:spTree>
    <p:extLst>
      <p:ext uri="{BB962C8B-B14F-4D97-AF65-F5344CB8AC3E}">
        <p14:creationId xmlns:p14="http://schemas.microsoft.com/office/powerpoint/2010/main" val="1475111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el en 2 kolomm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27211468-81F4-6543-8F6E-56D008198616}"/>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375FAC1B-CF2B-D843-8A10-8C1D01504B39}"/>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15</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a:t>
            </a:r>
          </a:p>
        </p:txBody>
      </p:sp>
      <p:sp>
        <p:nvSpPr>
          <p:cNvPr id="10" name="Content Placeholder 2">
            <a:extLst>
              <a:ext uri="{FF2B5EF4-FFF2-40B4-BE49-F238E27FC236}">
                <a16:creationId xmlns:a16="http://schemas.microsoft.com/office/drawing/2014/main" id="{85565227-6D12-B248-8FD1-A4FD0D92CA0E}"/>
              </a:ext>
            </a:extLst>
          </p:cNvPr>
          <p:cNvSpPr>
            <a:spLocks noGrp="1"/>
          </p:cNvSpPr>
          <p:nvPr>
            <p:ph idx="14"/>
          </p:nvPr>
        </p:nvSpPr>
        <p:spPr>
          <a:xfrm>
            <a:off x="457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6024002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el, tekst en afbeelding klein">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86D0DFCB-2115-2440-A147-1C5D400D83E1}"/>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C89D0323-4B8A-234A-8E52-5BDA178FB714}"/>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16</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 klein</a:t>
            </a:r>
          </a:p>
        </p:txBody>
      </p:sp>
      <p:sp>
        <p:nvSpPr>
          <p:cNvPr id="12" name="Picture Placeholder 2">
            <a:extLst>
              <a:ext uri="{FF2B5EF4-FFF2-40B4-BE49-F238E27FC236}">
                <a16:creationId xmlns:a16="http://schemas.microsoft.com/office/drawing/2014/main" id="{796B92F2-6C26-3D4E-817D-10E1E805A017}"/>
              </a:ext>
            </a:extLst>
          </p:cNvPr>
          <p:cNvSpPr>
            <a:spLocks noGrp="1"/>
          </p:cNvSpPr>
          <p:nvPr>
            <p:ph type="pic" idx="13" hasCustomPrompt="1"/>
          </p:nvPr>
        </p:nvSpPr>
        <p:spPr>
          <a:xfrm>
            <a:off x="4572000" y="1835998"/>
            <a:ext cx="3384000" cy="2520001"/>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2102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e 1">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28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 opsomming en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C4D8DA63-FDBB-9A48-B6B0-3B7CDF011B1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54C590A9-38CE-DC40-BC12-A2400E823C80}"/>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17</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opsomming en afbeelding</a:t>
            </a:r>
          </a:p>
        </p:txBody>
      </p:sp>
      <p:sp>
        <p:nvSpPr>
          <p:cNvPr id="10" name="Content Placeholder 2">
            <a:extLst>
              <a:ext uri="{FF2B5EF4-FFF2-40B4-BE49-F238E27FC236}">
                <a16:creationId xmlns:a16="http://schemas.microsoft.com/office/drawing/2014/main" id="{D673A3D4-F7E4-6148-88B4-8F94C2E00E1B}"/>
              </a:ext>
            </a:extLst>
          </p:cNvPr>
          <p:cNvSpPr>
            <a:spLocks noGrp="1"/>
          </p:cNvSpPr>
          <p:nvPr>
            <p:ph idx="14"/>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547166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4C0E8BEC-5893-DB44-8C2B-D1F9769A9A42}"/>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F3F067E1-A8F1-C249-8C45-A077F52B5384}"/>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18</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a:t>
            </a:r>
          </a:p>
        </p:txBody>
      </p:sp>
      <p:sp>
        <p:nvSpPr>
          <p:cNvPr id="10" name="Content Placeholder 2">
            <a:extLst>
              <a:ext uri="{FF2B5EF4-FFF2-40B4-BE49-F238E27FC236}">
                <a16:creationId xmlns:a16="http://schemas.microsoft.com/office/drawing/2014/main" id="{7A8C0FE0-1E28-3A4D-B36F-E273331F561F}"/>
              </a:ext>
            </a:extLst>
          </p:cNvPr>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202039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25999"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Picture Placeholder 2">
            <a:extLst>
              <a:ext uri="{FF2B5EF4-FFF2-40B4-BE49-F238E27FC236}">
                <a16:creationId xmlns:a16="http://schemas.microsoft.com/office/drawing/2014/main" id="{1313C103-24D3-E74A-B88D-58CCF68E89E9}"/>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19</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Twee afbeeldingen</a:t>
            </a:r>
          </a:p>
        </p:txBody>
      </p:sp>
    </p:spTree>
    <p:extLst>
      <p:ext uri="{BB962C8B-B14F-4D97-AF65-F5344CB8AC3E}">
        <p14:creationId xmlns:p14="http://schemas.microsoft.com/office/powerpoint/2010/main" val="25363972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D11870F6-1FDB-9B48-8F3F-A105BDFAF33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a:extLst>
              <a:ext uri="{FF2B5EF4-FFF2-40B4-BE49-F238E27FC236}">
                <a16:creationId xmlns:a16="http://schemas.microsoft.com/office/drawing/2014/main" id="{F2E77908-B0CD-0A46-9928-967DE7A5DF74}"/>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cture Placeholder 2">
            <a:extLst>
              <a:ext uri="{FF2B5EF4-FFF2-40B4-BE49-F238E27FC236}">
                <a16:creationId xmlns:a16="http://schemas.microsoft.com/office/drawing/2014/main" id="{F688B119-73CB-5E4E-9615-36172FA53B4A}"/>
              </a:ext>
            </a:extLst>
          </p:cNvPr>
          <p:cNvSpPr>
            <a:spLocks noGrp="1"/>
          </p:cNvSpPr>
          <p:nvPr>
            <p:ph type="pic" idx="23" hasCustomPrompt="1"/>
          </p:nvPr>
        </p:nvSpPr>
        <p:spPr>
          <a:xfrm>
            <a:off x="4392000"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9" name="Picture Placeholder 2">
            <a:extLst>
              <a:ext uri="{FF2B5EF4-FFF2-40B4-BE49-F238E27FC236}">
                <a16:creationId xmlns:a16="http://schemas.microsoft.com/office/drawing/2014/main" id="{D56B543B-4586-E946-84C7-9E2B00E78D12}"/>
              </a:ext>
            </a:extLst>
          </p:cNvPr>
          <p:cNvSpPr>
            <a:spLocks noGrp="1"/>
          </p:cNvSpPr>
          <p:nvPr>
            <p:ph type="pic" idx="21" hasCustomPrompt="1"/>
          </p:nvPr>
        </p:nvSpPr>
        <p:spPr>
          <a:xfrm>
            <a:off x="1007706"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0" name="Picture Placeholder 2">
            <a:extLst>
              <a:ext uri="{FF2B5EF4-FFF2-40B4-BE49-F238E27FC236}">
                <a16:creationId xmlns:a16="http://schemas.microsoft.com/office/drawing/2014/main" id="{1FFB1D8E-463D-0B45-A084-D1D96840302E}"/>
              </a:ext>
            </a:extLst>
          </p:cNvPr>
          <p:cNvSpPr>
            <a:spLocks noGrp="1"/>
          </p:cNvSpPr>
          <p:nvPr>
            <p:ph type="pic" idx="22" hasCustomPrompt="1"/>
          </p:nvPr>
        </p:nvSpPr>
        <p:spPr>
          <a:xfrm>
            <a:off x="4392000"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20</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Vier afbeeldingen</a:t>
            </a:r>
          </a:p>
        </p:txBody>
      </p:sp>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007706"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3" name="Text Placeholder 3">
            <a:extLst>
              <a:ext uri="{FF2B5EF4-FFF2-40B4-BE49-F238E27FC236}">
                <a16:creationId xmlns:a16="http://schemas.microsoft.com/office/drawing/2014/main" id="{58E07A08-5E87-AF44-A18B-E7DF8E753865}"/>
              </a:ext>
            </a:extLst>
          </p:cNvPr>
          <p:cNvSpPr>
            <a:spLocks noGrp="1"/>
          </p:cNvSpPr>
          <p:nvPr>
            <p:ph type="body" sz="half" idx="2" hasCustomPrompt="1"/>
          </p:nvPr>
        </p:nvSpPr>
        <p:spPr>
          <a:xfrm>
            <a:off x="1007706"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4" name="Text Placeholder 3">
            <a:extLst>
              <a:ext uri="{FF2B5EF4-FFF2-40B4-BE49-F238E27FC236}">
                <a16:creationId xmlns:a16="http://schemas.microsoft.com/office/drawing/2014/main" id="{99B51F93-1870-D34F-9B66-934BC7890A81}"/>
              </a:ext>
            </a:extLst>
          </p:cNvPr>
          <p:cNvSpPr>
            <a:spLocks noGrp="1"/>
          </p:cNvSpPr>
          <p:nvPr>
            <p:ph type="body" sz="half" idx="16" hasCustomPrompt="1"/>
          </p:nvPr>
        </p:nvSpPr>
        <p:spPr>
          <a:xfrm>
            <a:off x="4392000"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7" name="Text Placeholder 3">
            <a:extLst>
              <a:ext uri="{FF2B5EF4-FFF2-40B4-BE49-F238E27FC236}">
                <a16:creationId xmlns:a16="http://schemas.microsoft.com/office/drawing/2014/main" id="{9A1F04E6-E949-FB4B-A5EE-A33996BD1416}"/>
              </a:ext>
            </a:extLst>
          </p:cNvPr>
          <p:cNvSpPr>
            <a:spLocks noGrp="1"/>
          </p:cNvSpPr>
          <p:nvPr>
            <p:ph type="body" sz="half" idx="19" hasCustomPrompt="1"/>
          </p:nvPr>
        </p:nvSpPr>
        <p:spPr>
          <a:xfrm>
            <a:off x="1007706"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8" name="Text Placeholder 3">
            <a:extLst>
              <a:ext uri="{FF2B5EF4-FFF2-40B4-BE49-F238E27FC236}">
                <a16:creationId xmlns:a16="http://schemas.microsoft.com/office/drawing/2014/main" id="{06DC1050-ADA4-4349-A305-6789F2673E34}"/>
              </a:ext>
            </a:extLst>
          </p:cNvPr>
          <p:cNvSpPr>
            <a:spLocks noGrp="1"/>
          </p:cNvSpPr>
          <p:nvPr>
            <p:ph type="body" sz="half" idx="20" hasCustomPrompt="1"/>
          </p:nvPr>
        </p:nvSpPr>
        <p:spPr>
          <a:xfrm>
            <a:off x="4392000"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Tree>
    <p:extLst>
      <p:ext uri="{BB962C8B-B14F-4D97-AF65-F5344CB8AC3E}">
        <p14:creationId xmlns:p14="http://schemas.microsoft.com/office/powerpoint/2010/main" val="6608976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Zeven punten">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5A935DA7-562A-EC44-BED7-164D8B6420A4}"/>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Afgeronde rechthoek 28">
            <a:extLst>
              <a:ext uri="{FF2B5EF4-FFF2-40B4-BE49-F238E27FC236}">
                <a16:creationId xmlns:a16="http://schemas.microsoft.com/office/drawing/2014/main" id="{B658ED20-9AB1-654A-A47C-7E4F2ED0ACB6}"/>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Zeven punten</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260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8"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9"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0"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1"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2"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9"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235351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0"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1"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2"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3"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4"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5" name="Text Placeholder 3">
            <a:extLst>
              <a:ext uri="{FF2B5EF4-FFF2-40B4-BE49-F238E27FC236}">
                <a16:creationId xmlns:a16="http://schemas.microsoft.com/office/drawing/2014/main" id="{25CAC697-F2BC-DA43-987F-CA7CF61EB534}"/>
              </a:ext>
            </a:extLst>
          </p:cNvPr>
          <p:cNvSpPr>
            <a:spLocks noGrp="1"/>
          </p:cNvSpPr>
          <p:nvPr>
            <p:ph type="body" sz="half" idx="24"/>
          </p:nvPr>
        </p:nvSpPr>
        <p:spPr>
          <a:xfrm>
            <a:off x="612000" y="3456446"/>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6" name="Text Placeholder 3">
            <a:extLst>
              <a:ext uri="{FF2B5EF4-FFF2-40B4-BE49-F238E27FC236}">
                <a16:creationId xmlns:a16="http://schemas.microsoft.com/office/drawing/2014/main" id="{8A52DE74-A40C-8D47-97AF-3264E58DA6B4}"/>
              </a:ext>
            </a:extLst>
          </p:cNvPr>
          <p:cNvSpPr>
            <a:spLocks noGrp="1"/>
          </p:cNvSpPr>
          <p:nvPr>
            <p:ph type="body" sz="half" idx="25" hasCustomPrompt="1"/>
          </p:nvPr>
        </p:nvSpPr>
        <p:spPr>
          <a:xfrm>
            <a:off x="431999" y="3096446"/>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7" name="Tekstvak 26">
            <a:extLst>
              <a:ext uri="{FF2B5EF4-FFF2-40B4-BE49-F238E27FC236}">
                <a16:creationId xmlns:a16="http://schemas.microsoft.com/office/drawing/2014/main" id="{F46C03BF-C7E0-9249-BE85-97BA4DC68FC2}"/>
              </a:ext>
            </a:extLst>
          </p:cNvPr>
          <p:cNvSpPr txBox="1"/>
          <p:nvPr userDrawn="1"/>
        </p:nvSpPr>
        <p:spPr>
          <a:xfrm>
            <a:off x="3733014" y="3601039"/>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1399024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Zes punten">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F38DE5DA-6268-C045-B773-7A2D900C5330}"/>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Afgeronde rechthoek 19">
            <a:extLst>
              <a:ext uri="{FF2B5EF4-FFF2-40B4-BE49-F238E27FC236}">
                <a16:creationId xmlns:a16="http://schemas.microsoft.com/office/drawing/2014/main" id="{E75EA2BA-ACF7-AC4D-B323-D69D279DB6B1}"/>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21B</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Zes punten</a:t>
            </a:r>
          </a:p>
        </p:txBody>
      </p:sp>
      <p:sp>
        <p:nvSpPr>
          <p:cNvPr id="28"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87199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9"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1187291"/>
            <a:ext cx="2520000" cy="638980"/>
          </a:xfrm>
        </p:spPr>
        <p:txBody>
          <a:bodyPr anchor="b"/>
          <a:lstStyle>
            <a:lvl1pPr marL="180000" indent="-180000">
              <a:buClr>
                <a:schemeClr val="tx2"/>
              </a:buClr>
              <a:buSzPct val="120000"/>
              <a:buFont typeface="Wingdings" pitchFamily="2" charset="2"/>
              <a:buChar char="§"/>
              <a:defRPr sz="180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0"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1"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2"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3"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4"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330107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5"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6"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7"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8"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9"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Tree>
    <p:extLst>
      <p:ext uri="{BB962C8B-B14F-4D97-AF65-F5344CB8AC3E}">
        <p14:creationId xmlns:p14="http://schemas.microsoft.com/office/powerpoint/2010/main" val="2658168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D1CB4F8E-C1D0-8C49-A3E5-5E1CE2BE53F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fgeronde rechthoek 16">
            <a:extLst>
              <a:ext uri="{FF2B5EF4-FFF2-40B4-BE49-F238E27FC236}">
                <a16:creationId xmlns:a16="http://schemas.microsoft.com/office/drawing/2014/main" id="{4B0A5513-BF1E-8B4A-A103-03290AC6D08F}"/>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 Placeholder 3">
            <a:extLst>
              <a:ext uri="{FF2B5EF4-FFF2-40B4-BE49-F238E27FC236}">
                <a16:creationId xmlns:a16="http://schemas.microsoft.com/office/drawing/2014/main" id="{95AEB7F9-01BD-ED4B-9917-B7266ADE1C7C}"/>
              </a:ext>
            </a:extLst>
          </p:cNvPr>
          <p:cNvSpPr>
            <a:spLocks noGrp="1"/>
          </p:cNvSpPr>
          <p:nvPr>
            <p:ph type="body" sz="half" idx="27" hasCustomPrompt="1"/>
          </p:nvPr>
        </p:nvSpPr>
        <p:spPr>
          <a:xfrm>
            <a:off x="58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A054DD4E-6FAB-CF45-8B17-F6359386C3F2}"/>
              </a:ext>
            </a:extLst>
          </p:cNvPr>
          <p:cNvSpPr>
            <a:spLocks noGrp="1"/>
          </p:cNvSpPr>
          <p:nvPr>
            <p:ph type="body" sz="half" idx="23" hasCustomPrompt="1"/>
          </p:nvPr>
        </p:nvSpPr>
        <p:spPr>
          <a:xfrm>
            <a:off x="4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6" name="Text Placeholder 3">
            <a:extLst>
              <a:ext uri="{FF2B5EF4-FFF2-40B4-BE49-F238E27FC236}">
                <a16:creationId xmlns:a16="http://schemas.microsoft.com/office/drawing/2014/main" id="{EEC4EA55-452D-FC4F-9ABB-9E020DAA0E85}"/>
              </a:ext>
            </a:extLst>
          </p:cNvPr>
          <p:cNvSpPr>
            <a:spLocks noGrp="1"/>
          </p:cNvSpPr>
          <p:nvPr>
            <p:ph type="body" sz="half" idx="25" hasCustomPrompt="1"/>
          </p:nvPr>
        </p:nvSpPr>
        <p:spPr>
          <a:xfrm>
            <a:off x="31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22</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Cijfers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431998" y="792000"/>
            <a:ext cx="5040000" cy="576000"/>
          </a:xfrm>
        </p:spPr>
        <p:txBody>
          <a:bodyPr anchor="b"/>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3" name="Text Placeholder 3">
            <a:extLst>
              <a:ext uri="{FF2B5EF4-FFF2-40B4-BE49-F238E27FC236}">
                <a16:creationId xmlns:a16="http://schemas.microsoft.com/office/drawing/2014/main" id="{9F04D490-B2F1-634B-BEA6-E82C2D66DCF5}"/>
              </a:ext>
            </a:extLst>
          </p:cNvPr>
          <p:cNvSpPr>
            <a:spLocks noGrp="1"/>
          </p:cNvSpPr>
          <p:nvPr>
            <p:ph type="body" sz="half" idx="18"/>
          </p:nvPr>
        </p:nvSpPr>
        <p:spPr>
          <a:xfrm>
            <a:off x="432000" y="3775501"/>
            <a:ext cx="2418778" cy="699247"/>
          </a:xfrm>
        </p:spPr>
        <p:txBody>
          <a:bodyPr/>
          <a:lstStyle>
            <a:lvl1pPr marL="0" indent="0">
              <a:buNone/>
              <a:defRPr sz="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5" name="Text Placeholder 3">
            <a:extLst>
              <a:ext uri="{FF2B5EF4-FFF2-40B4-BE49-F238E27FC236}">
                <a16:creationId xmlns:a16="http://schemas.microsoft.com/office/drawing/2014/main" id="{7B7EB418-5DD6-CF4D-85FE-5E94CBB49321}"/>
              </a:ext>
            </a:extLst>
          </p:cNvPr>
          <p:cNvSpPr>
            <a:spLocks noGrp="1"/>
          </p:cNvSpPr>
          <p:nvPr>
            <p:ph type="body" sz="half" idx="20" hasCustomPrompt="1"/>
          </p:nvPr>
        </p:nvSpPr>
        <p:spPr>
          <a:xfrm>
            <a:off x="4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5" name="Text Placeholder 3">
            <a:extLst>
              <a:ext uri="{FF2B5EF4-FFF2-40B4-BE49-F238E27FC236}">
                <a16:creationId xmlns:a16="http://schemas.microsoft.com/office/drawing/2014/main" id="{382C00E3-5E0D-1F47-A530-DBC4BFCDF0D6}"/>
              </a:ext>
            </a:extLst>
          </p:cNvPr>
          <p:cNvSpPr>
            <a:spLocks noGrp="1"/>
          </p:cNvSpPr>
          <p:nvPr>
            <p:ph type="body" sz="half" idx="24" hasCustomPrompt="1"/>
          </p:nvPr>
        </p:nvSpPr>
        <p:spPr>
          <a:xfrm>
            <a:off x="31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7" name="Text Placeholder 3">
            <a:extLst>
              <a:ext uri="{FF2B5EF4-FFF2-40B4-BE49-F238E27FC236}">
                <a16:creationId xmlns:a16="http://schemas.microsoft.com/office/drawing/2014/main" id="{81004335-26A6-104D-94F5-4B50878FA1D5}"/>
              </a:ext>
            </a:extLst>
          </p:cNvPr>
          <p:cNvSpPr>
            <a:spLocks noGrp="1"/>
          </p:cNvSpPr>
          <p:nvPr>
            <p:ph type="body" sz="half" idx="26" hasCustomPrompt="1"/>
          </p:nvPr>
        </p:nvSpPr>
        <p:spPr>
          <a:xfrm>
            <a:off x="58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8137493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337BC1EE-E4DA-E54A-9FB7-5956B575313B}"/>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a:extLst>
              <a:ext uri="{FF2B5EF4-FFF2-40B4-BE49-F238E27FC236}">
                <a16:creationId xmlns:a16="http://schemas.microsoft.com/office/drawing/2014/main" id="{FB124C8B-3FE9-114B-9C72-C6CDD94B810F}"/>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23</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Partners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hasCustomPrompt="1"/>
          </p:nvPr>
        </p:nvSpPr>
        <p:spPr>
          <a:xfrm>
            <a:off x="792000" y="684000"/>
            <a:ext cx="7308000" cy="468000"/>
          </a:xfrm>
        </p:spPr>
        <p:txBody>
          <a:bodyPr/>
          <a:lstStyle>
            <a:lvl1pPr marL="0" indent="0">
              <a:buNone/>
              <a:defRPr sz="24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8002677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andachtsgebieden">
    <p:bg>
      <p:bgPr>
        <a:solidFill>
          <a:schemeClr val="bg1"/>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64C58854-00BC-994C-BEAE-40F2B819AAFE}"/>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468000" y="432000"/>
            <a:ext cx="5040000" cy="432000"/>
          </a:xfrm>
        </p:spPr>
        <p:txBody>
          <a:bodyPr anchor="t" anchorCtr="0"/>
          <a:lstStyle>
            <a:lvl1pPr>
              <a:defRPr sz="3000">
                <a:solidFill>
                  <a:schemeClr val="bg1"/>
                </a:solidFill>
              </a:defRPr>
            </a:lvl1pPr>
          </a:lstStyle>
          <a:p>
            <a:r>
              <a:rPr lang="nl-NL"/>
              <a:t>Klik om de titel te bewerken</a:t>
            </a:r>
            <a:endParaRPr lang="en-US"/>
          </a:p>
        </p:txBody>
      </p:sp>
      <p:sp>
        <p:nvSpPr>
          <p:cNvPr id="4" name="Text Placeholder 3"/>
          <p:cNvSpPr>
            <a:spLocks noGrp="1"/>
          </p:cNvSpPr>
          <p:nvPr>
            <p:ph type="body" sz="half" idx="2" hasCustomPrompt="1"/>
          </p:nvPr>
        </p:nvSpPr>
        <p:spPr>
          <a:xfrm>
            <a:off x="467999" y="864000"/>
            <a:ext cx="2376000" cy="252000"/>
          </a:xfrm>
        </p:spPr>
        <p:txBody>
          <a:bodyPr/>
          <a:lstStyle>
            <a:lvl1pPr marL="0" indent="0">
              <a:buNone/>
              <a:defRPr sz="1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5" name="Date Placeholder 4"/>
          <p:cNvSpPr>
            <a:spLocks noGrp="1"/>
          </p:cNvSpPr>
          <p:nvPr>
            <p:ph type="dt" sz="half" idx="10"/>
          </p:nvPr>
        </p:nvSpPr>
        <p:spPr/>
        <p:txBody>
          <a:bodyPr/>
          <a:lstStyle>
            <a:lvl1pPr>
              <a:defRPr>
                <a:solidFill>
                  <a:schemeClr val="bg1"/>
                </a:solidFill>
              </a:defRPr>
            </a:lvl1pPr>
          </a:lstStyle>
          <a:p>
            <a:r>
              <a:rPr lang="nl-NL"/>
              <a:t>Intro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 Placeholder 3">
            <a:extLst>
              <a:ext uri="{FF2B5EF4-FFF2-40B4-BE49-F238E27FC236}">
                <a16:creationId xmlns:a16="http://schemas.microsoft.com/office/drawing/2014/main" id="{8F64AB1E-07DB-D44A-AB80-EFD749B2D3A2}"/>
              </a:ext>
            </a:extLst>
          </p:cNvPr>
          <p:cNvSpPr>
            <a:spLocks noGrp="1"/>
          </p:cNvSpPr>
          <p:nvPr>
            <p:ph type="body" sz="half" idx="13" hasCustomPrompt="1"/>
          </p:nvPr>
        </p:nvSpPr>
        <p:spPr>
          <a:xfrm>
            <a:off x="4821447" y="2284809"/>
            <a:ext cx="1655999" cy="1173824"/>
          </a:xfrm>
          <a:custGeom>
            <a:avLst/>
            <a:gdLst>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4320 w 1655999"/>
              <a:gd name="connsiteY6" fmla="*/ 1085712 h 1085712"/>
              <a:gd name="connsiteX7" fmla="*/ 0 w 1655999"/>
              <a:gd name="connsiteY7" fmla="*/ 1061392 h 1085712"/>
              <a:gd name="connsiteX8" fmla="*/ 0 w 1655999"/>
              <a:gd name="connsiteY8"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89220 w 1655999"/>
              <a:gd name="connsiteY6" fmla="*/ 1084924 h 1085712"/>
              <a:gd name="connsiteX7" fmla="*/ 24320 w 1655999"/>
              <a:gd name="connsiteY7" fmla="*/ 1085712 h 1085712"/>
              <a:gd name="connsiteX8" fmla="*/ 0 w 1655999"/>
              <a:gd name="connsiteY8" fmla="*/ 1061392 h 1085712"/>
              <a:gd name="connsiteX9" fmla="*/ 0 w 1655999"/>
              <a:gd name="connsiteY9"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89220 w 1655999"/>
              <a:gd name="connsiteY7" fmla="*/ 1084924 h 1085712"/>
              <a:gd name="connsiteX8" fmla="*/ 24320 w 1655999"/>
              <a:gd name="connsiteY8" fmla="*/ 1085712 h 1085712"/>
              <a:gd name="connsiteX9" fmla="*/ 0 w 1655999"/>
              <a:gd name="connsiteY9" fmla="*/ 1061392 h 1085712"/>
              <a:gd name="connsiteX10" fmla="*/ 0 w 1655999"/>
              <a:gd name="connsiteY10"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156953 w 1655999"/>
              <a:gd name="connsiteY7" fmla="*/ 1084924 h 1085712"/>
              <a:gd name="connsiteX8" fmla="*/ 89220 w 1655999"/>
              <a:gd name="connsiteY8" fmla="*/ 1084924 h 1085712"/>
              <a:gd name="connsiteX9" fmla="*/ 24320 w 1655999"/>
              <a:gd name="connsiteY9" fmla="*/ 1085712 h 1085712"/>
              <a:gd name="connsiteX10" fmla="*/ 0 w 1655999"/>
              <a:gd name="connsiteY10" fmla="*/ 1061392 h 1085712"/>
              <a:gd name="connsiteX11" fmla="*/ 0 w 1655999"/>
              <a:gd name="connsiteY11" fmla="*/ 24320 h 1085712"/>
              <a:gd name="connsiteX0" fmla="*/ 0 w 1655999"/>
              <a:gd name="connsiteY0" fmla="*/ 24320 h 1173824"/>
              <a:gd name="connsiteX1" fmla="*/ 24320 w 1655999"/>
              <a:gd name="connsiteY1" fmla="*/ 0 h 1173824"/>
              <a:gd name="connsiteX2" fmla="*/ 1631679 w 1655999"/>
              <a:gd name="connsiteY2" fmla="*/ 0 h 1173824"/>
              <a:gd name="connsiteX3" fmla="*/ 1655999 w 1655999"/>
              <a:gd name="connsiteY3" fmla="*/ 24320 h 1173824"/>
              <a:gd name="connsiteX4" fmla="*/ 1655999 w 1655999"/>
              <a:gd name="connsiteY4" fmla="*/ 1061392 h 1173824"/>
              <a:gd name="connsiteX5" fmla="*/ 1631679 w 1655999"/>
              <a:gd name="connsiteY5" fmla="*/ 1085712 h 1173824"/>
              <a:gd name="connsiteX6" fmla="*/ 237386 w 1655999"/>
              <a:gd name="connsiteY6" fmla="*/ 1084924 h 1173824"/>
              <a:gd name="connsiteX7" fmla="*/ 165420 w 1655999"/>
              <a:gd name="connsiteY7" fmla="*/ 1173824 h 1173824"/>
              <a:gd name="connsiteX8" fmla="*/ 89220 w 1655999"/>
              <a:gd name="connsiteY8" fmla="*/ 1084924 h 1173824"/>
              <a:gd name="connsiteX9" fmla="*/ 24320 w 1655999"/>
              <a:gd name="connsiteY9" fmla="*/ 1085712 h 1173824"/>
              <a:gd name="connsiteX10" fmla="*/ 0 w 1655999"/>
              <a:gd name="connsiteY10" fmla="*/ 1061392 h 1173824"/>
              <a:gd name="connsiteX11" fmla="*/ 0 w 1655999"/>
              <a:gd name="connsiteY11" fmla="*/ 24320 h 117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5999" h="1173824">
                <a:moveTo>
                  <a:pt x="0" y="24320"/>
                </a:moveTo>
                <a:cubicBezTo>
                  <a:pt x="0" y="10888"/>
                  <a:pt x="10888" y="0"/>
                  <a:pt x="24320" y="0"/>
                </a:cubicBezTo>
                <a:lnTo>
                  <a:pt x="1631679" y="0"/>
                </a:lnTo>
                <a:cubicBezTo>
                  <a:pt x="1645111" y="0"/>
                  <a:pt x="1655999" y="10888"/>
                  <a:pt x="1655999" y="24320"/>
                </a:cubicBezTo>
                <a:lnTo>
                  <a:pt x="1655999" y="1061392"/>
                </a:lnTo>
                <a:cubicBezTo>
                  <a:pt x="1655999" y="1074824"/>
                  <a:pt x="1645111" y="1085712"/>
                  <a:pt x="1631679" y="1085712"/>
                </a:cubicBezTo>
                <a:lnTo>
                  <a:pt x="237386" y="1084924"/>
                </a:lnTo>
                <a:lnTo>
                  <a:pt x="165420" y="1173824"/>
                </a:lnTo>
                <a:lnTo>
                  <a:pt x="89220" y="1084924"/>
                </a:lnTo>
                <a:lnTo>
                  <a:pt x="24320" y="1085712"/>
                </a:lnTo>
                <a:cubicBezTo>
                  <a:pt x="10888" y="1085712"/>
                  <a:pt x="0" y="1074824"/>
                  <a:pt x="0" y="1061392"/>
                </a:cubicBezTo>
                <a:lnTo>
                  <a:pt x="0" y="24320"/>
                </a:lnTo>
                <a:close/>
              </a:path>
            </a:pathLst>
          </a:custGeom>
          <a:solidFill>
            <a:schemeClr val="bg1"/>
          </a:solidFill>
        </p:spPr>
        <p:txBody>
          <a:bodyPr lIns="144000" tIns="144000" rIns="144000" bIns="72000"/>
          <a:lstStyle>
            <a:lvl1pPr marL="0" indent="0">
              <a:buNone/>
              <a:defRPr sz="1150">
                <a:solidFill>
                  <a:schemeClr val="accent6">
                    <a:lumMod val="9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 Placeholder 3">
            <a:extLst>
              <a:ext uri="{FF2B5EF4-FFF2-40B4-BE49-F238E27FC236}">
                <a16:creationId xmlns:a16="http://schemas.microsoft.com/office/drawing/2014/main" id="{8906A490-9406-6448-AAA1-D8DF390FB8AB}"/>
              </a:ext>
            </a:extLst>
          </p:cNvPr>
          <p:cNvSpPr>
            <a:spLocks noGrp="1"/>
          </p:cNvSpPr>
          <p:nvPr>
            <p:ph type="body" sz="half" idx="14"/>
          </p:nvPr>
        </p:nvSpPr>
        <p:spPr>
          <a:xfrm>
            <a:off x="467999" y="1260000"/>
            <a:ext cx="2376000" cy="180000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E48AD726-8336-5E4F-922B-D4BC3B05B24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24</a:t>
            </a:r>
          </a:p>
        </p:txBody>
      </p:sp>
      <p:sp>
        <p:nvSpPr>
          <p:cNvPr id="12" name="TextBox 5">
            <a:extLst>
              <a:ext uri="{FF2B5EF4-FFF2-40B4-BE49-F238E27FC236}">
                <a16:creationId xmlns:a16="http://schemas.microsoft.com/office/drawing/2014/main" id="{584F9D91-4A78-984F-A503-54EC059DB1B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Aandachtsgebieden</a:t>
            </a:r>
          </a:p>
        </p:txBody>
      </p:sp>
    </p:spTree>
    <p:extLst>
      <p:ext uri="{BB962C8B-B14F-4D97-AF65-F5344CB8AC3E}">
        <p14:creationId xmlns:p14="http://schemas.microsoft.com/office/powerpoint/2010/main" val="26586891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chemeClr val="bg1"/>
                </a:solidFill>
              </a:defRPr>
            </a:lvl1pPr>
          </a:lstStyle>
          <a:p>
            <a:r>
              <a:rPr lang="nl-NL"/>
              <a:t>Intro</a:t>
            </a:r>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25</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Kaart Nederland</a:t>
            </a:r>
          </a:p>
        </p:txBody>
      </p:sp>
      <p:pic>
        <p:nvPicPr>
          <p:cNvPr id="8" name="Afbeelding 7" descr="Afbeelding met tekst&#10;&#10;Automatisch gegenereerde beschrijving">
            <a:extLst>
              <a:ext uri="{FF2B5EF4-FFF2-40B4-BE49-F238E27FC236}">
                <a16:creationId xmlns:a16="http://schemas.microsoft.com/office/drawing/2014/main" id="{07AAB5A4-A8C9-0A46-A221-49AD544DC3D5}"/>
              </a:ext>
            </a:extLst>
          </p:cNvPr>
          <p:cNvPicPr>
            <a:picLocks noChangeAspect="1"/>
          </p:cNvPicPr>
          <p:nvPr userDrawn="1"/>
        </p:nvPicPr>
        <p:blipFill>
          <a:blip r:embed="rId2"/>
          <a:stretch>
            <a:fillRect/>
          </a:stretch>
        </p:blipFill>
        <p:spPr>
          <a:xfrm>
            <a:off x="3886517" y="308335"/>
            <a:ext cx="3820569" cy="4530035"/>
          </a:xfrm>
          <a:prstGeom prst="rect">
            <a:avLst/>
          </a:prstGeom>
        </p:spPr>
      </p:pic>
      <p:sp>
        <p:nvSpPr>
          <p:cNvPr id="12" name="Text Placeholder 3">
            <a:extLst>
              <a:ext uri="{FF2B5EF4-FFF2-40B4-BE49-F238E27FC236}">
                <a16:creationId xmlns:a16="http://schemas.microsoft.com/office/drawing/2014/main" id="{F52FEDE7-1C11-9148-B668-53DC70782DC1}"/>
              </a:ext>
            </a:extLst>
          </p:cNvPr>
          <p:cNvSpPr>
            <a:spLocks noGrp="1"/>
          </p:cNvSpPr>
          <p:nvPr>
            <p:ph type="body" sz="half" idx="23" hasCustomPrompt="1"/>
          </p:nvPr>
        </p:nvSpPr>
        <p:spPr>
          <a:xfrm>
            <a:off x="791999"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5" name="Text Placeholder 3">
            <a:extLst>
              <a:ext uri="{FF2B5EF4-FFF2-40B4-BE49-F238E27FC236}">
                <a16:creationId xmlns:a16="http://schemas.microsoft.com/office/drawing/2014/main" id="{E9215692-A1C8-BA43-A411-5DDAFBB5B3C5}"/>
              </a:ext>
            </a:extLst>
          </p:cNvPr>
          <p:cNvSpPr>
            <a:spLocks noGrp="1"/>
          </p:cNvSpPr>
          <p:nvPr>
            <p:ph type="body" sz="half" idx="26" hasCustomPrompt="1"/>
          </p:nvPr>
        </p:nvSpPr>
        <p:spPr>
          <a:xfrm>
            <a:off x="1404000"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6" name="Text Placeholder 3">
            <a:extLst>
              <a:ext uri="{FF2B5EF4-FFF2-40B4-BE49-F238E27FC236}">
                <a16:creationId xmlns:a16="http://schemas.microsoft.com/office/drawing/2014/main" id="{43E87543-AEAC-9E44-8A7B-0E6328447009}"/>
              </a:ext>
            </a:extLst>
          </p:cNvPr>
          <p:cNvSpPr>
            <a:spLocks noGrp="1"/>
          </p:cNvSpPr>
          <p:nvPr>
            <p:ph type="body" sz="half" idx="27" hasCustomPrompt="1"/>
          </p:nvPr>
        </p:nvSpPr>
        <p:spPr>
          <a:xfrm>
            <a:off x="2016603"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7" name="Text Placeholder 3">
            <a:extLst>
              <a:ext uri="{FF2B5EF4-FFF2-40B4-BE49-F238E27FC236}">
                <a16:creationId xmlns:a16="http://schemas.microsoft.com/office/drawing/2014/main" id="{80C87BCD-B25C-6E4F-B6D5-0D8D8F98E842}"/>
              </a:ext>
            </a:extLst>
          </p:cNvPr>
          <p:cNvSpPr>
            <a:spLocks noGrp="1"/>
          </p:cNvSpPr>
          <p:nvPr>
            <p:ph type="body" sz="half" idx="2" hasCustomPrompt="1"/>
          </p:nvPr>
        </p:nvSpPr>
        <p:spPr>
          <a:xfrm>
            <a:off x="792000" y="113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792000" y="257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9" name="Text Placeholder 3">
            <a:extLst>
              <a:ext uri="{FF2B5EF4-FFF2-40B4-BE49-F238E27FC236}">
                <a16:creationId xmlns:a16="http://schemas.microsoft.com/office/drawing/2014/main" id="{9351C5D2-8150-004A-856D-A237926DB830}"/>
              </a:ext>
            </a:extLst>
          </p:cNvPr>
          <p:cNvSpPr>
            <a:spLocks noGrp="1"/>
          </p:cNvSpPr>
          <p:nvPr>
            <p:ph type="body" sz="half" idx="29" hasCustomPrompt="1"/>
          </p:nvPr>
        </p:nvSpPr>
        <p:spPr>
          <a:xfrm>
            <a:off x="791999"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p:cNvSpPr>
          <p:nvPr>
            <p:ph type="body" sz="half" idx="30" hasCustomPrompt="1"/>
          </p:nvPr>
        </p:nvSpPr>
        <p:spPr>
          <a:xfrm>
            <a:off x="1404000"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p:cNvSpPr>
          <p:nvPr>
            <p:ph type="body" sz="half" idx="31" hasCustomPrompt="1"/>
          </p:nvPr>
        </p:nvSpPr>
        <p:spPr>
          <a:xfrm>
            <a:off x="2016603"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3" name="Graphic 9">
            <a:extLst>
              <a:ext uri="{FF2B5EF4-FFF2-40B4-BE49-F238E27FC236}">
                <a16:creationId xmlns:a16="http://schemas.microsoft.com/office/drawing/2014/main" id="{83DF2BC3-1E81-C249-8709-561147496570}"/>
              </a:ext>
            </a:extLst>
          </p:cNvPr>
          <p:cNvSpPr>
            <a:spLocks noChangeAspect="1"/>
          </p:cNvSpPr>
          <p:nvPr userDrawn="1"/>
        </p:nvSpPr>
        <p:spPr>
          <a:xfrm>
            <a:off x="4745130" y="29880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4" name="Graphic 9">
            <a:extLst>
              <a:ext uri="{FF2B5EF4-FFF2-40B4-BE49-F238E27FC236}">
                <a16:creationId xmlns:a16="http://schemas.microsoft.com/office/drawing/2014/main" id="{A4D49E66-C7C5-CA48-9E4C-8421B7067867}"/>
              </a:ext>
            </a:extLst>
          </p:cNvPr>
          <p:cNvSpPr>
            <a:spLocks noChangeAspect="1"/>
          </p:cNvSpPr>
          <p:nvPr userDrawn="1"/>
        </p:nvSpPr>
        <p:spPr>
          <a:xfrm>
            <a:off x="4988970" y="26171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5" name="Graphic 9">
            <a:extLst>
              <a:ext uri="{FF2B5EF4-FFF2-40B4-BE49-F238E27FC236}">
                <a16:creationId xmlns:a16="http://schemas.microsoft.com/office/drawing/2014/main" id="{24FDF750-E8BB-5E47-825F-69EEBF5D1ABE}"/>
              </a:ext>
            </a:extLst>
          </p:cNvPr>
          <p:cNvSpPr>
            <a:spLocks noChangeAspect="1"/>
          </p:cNvSpPr>
          <p:nvPr userDrawn="1"/>
        </p:nvSpPr>
        <p:spPr>
          <a:xfrm>
            <a:off x="5185566" y="29051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6" name="Graphic 9">
            <a:extLst>
              <a:ext uri="{FF2B5EF4-FFF2-40B4-BE49-F238E27FC236}">
                <a16:creationId xmlns:a16="http://schemas.microsoft.com/office/drawing/2014/main" id="{3FAC1CE2-B0CF-6D48-83A8-B749DD56BFBC}"/>
              </a:ext>
            </a:extLst>
          </p:cNvPr>
          <p:cNvSpPr>
            <a:spLocks noChangeAspect="1"/>
          </p:cNvSpPr>
          <p:nvPr userDrawn="1"/>
        </p:nvSpPr>
        <p:spPr>
          <a:xfrm>
            <a:off x="4495194" y="389732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7" name="Graphic 9">
            <a:extLst>
              <a:ext uri="{FF2B5EF4-FFF2-40B4-BE49-F238E27FC236}">
                <a16:creationId xmlns:a16="http://schemas.microsoft.com/office/drawing/2014/main" id="{0D28B851-D0E5-644C-A953-DAD2CB5C7C7E}"/>
              </a:ext>
            </a:extLst>
          </p:cNvPr>
          <p:cNvSpPr>
            <a:spLocks noChangeAspect="1"/>
          </p:cNvSpPr>
          <p:nvPr userDrawn="1"/>
        </p:nvSpPr>
        <p:spPr>
          <a:xfrm>
            <a:off x="4897530" y="34446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8" name="Graphic 9">
            <a:extLst>
              <a:ext uri="{FF2B5EF4-FFF2-40B4-BE49-F238E27FC236}">
                <a16:creationId xmlns:a16="http://schemas.microsoft.com/office/drawing/2014/main" id="{16D5732B-BD35-4043-ABD0-02766AB21D6E}"/>
              </a:ext>
            </a:extLst>
          </p:cNvPr>
          <p:cNvSpPr>
            <a:spLocks noChangeAspect="1"/>
          </p:cNvSpPr>
          <p:nvPr userDrawn="1"/>
        </p:nvSpPr>
        <p:spPr>
          <a:xfrm>
            <a:off x="5912514" y="29600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9" name="Graphic 9">
            <a:extLst>
              <a:ext uri="{FF2B5EF4-FFF2-40B4-BE49-F238E27FC236}">
                <a16:creationId xmlns:a16="http://schemas.microsoft.com/office/drawing/2014/main" id="{67BB2159-0A52-5B4F-A233-B2478EFD2F05}"/>
              </a:ext>
            </a:extLst>
          </p:cNvPr>
          <p:cNvSpPr>
            <a:spLocks noChangeAspect="1"/>
          </p:cNvSpPr>
          <p:nvPr userDrawn="1"/>
        </p:nvSpPr>
        <p:spPr>
          <a:xfrm>
            <a:off x="6205122" y="26354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0" name="Graphic 9">
            <a:extLst>
              <a:ext uri="{FF2B5EF4-FFF2-40B4-BE49-F238E27FC236}">
                <a16:creationId xmlns:a16="http://schemas.microsoft.com/office/drawing/2014/main" id="{150C210C-934D-1345-A242-220D1C6332EF}"/>
              </a:ext>
            </a:extLst>
          </p:cNvPr>
          <p:cNvSpPr>
            <a:spLocks noChangeAspect="1"/>
          </p:cNvSpPr>
          <p:nvPr userDrawn="1"/>
        </p:nvSpPr>
        <p:spPr>
          <a:xfrm>
            <a:off x="6593742" y="25943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1" name="Graphic 9">
            <a:extLst>
              <a:ext uri="{FF2B5EF4-FFF2-40B4-BE49-F238E27FC236}">
                <a16:creationId xmlns:a16="http://schemas.microsoft.com/office/drawing/2014/main" id="{E1302E45-5192-7843-A81C-D7AE05B0E4A8}"/>
              </a:ext>
            </a:extLst>
          </p:cNvPr>
          <p:cNvSpPr>
            <a:spLocks noChangeAspect="1"/>
          </p:cNvSpPr>
          <p:nvPr userDrawn="1"/>
        </p:nvSpPr>
        <p:spPr>
          <a:xfrm>
            <a:off x="6913782" y="28640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2" name="Graphic 9">
            <a:extLst>
              <a:ext uri="{FF2B5EF4-FFF2-40B4-BE49-F238E27FC236}">
                <a16:creationId xmlns:a16="http://schemas.microsoft.com/office/drawing/2014/main" id="{3C7E041D-C43C-B04A-BFF2-8856D7D18D69}"/>
              </a:ext>
            </a:extLst>
          </p:cNvPr>
          <p:cNvSpPr>
            <a:spLocks noChangeAspect="1"/>
          </p:cNvSpPr>
          <p:nvPr userDrawn="1"/>
        </p:nvSpPr>
        <p:spPr>
          <a:xfrm>
            <a:off x="6525162" y="37052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3" name="Graphic 9">
            <a:extLst>
              <a:ext uri="{FF2B5EF4-FFF2-40B4-BE49-F238E27FC236}">
                <a16:creationId xmlns:a16="http://schemas.microsoft.com/office/drawing/2014/main" id="{7433F836-E2E2-9846-AE08-59838A5B4883}"/>
              </a:ext>
            </a:extLst>
          </p:cNvPr>
          <p:cNvSpPr>
            <a:spLocks noChangeAspect="1"/>
          </p:cNvSpPr>
          <p:nvPr userDrawn="1"/>
        </p:nvSpPr>
        <p:spPr>
          <a:xfrm>
            <a:off x="6429150" y="40664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4" name="Graphic 9">
            <a:extLst>
              <a:ext uri="{FF2B5EF4-FFF2-40B4-BE49-F238E27FC236}">
                <a16:creationId xmlns:a16="http://schemas.microsoft.com/office/drawing/2014/main" id="{EEE79CE1-E2E4-904E-BD26-BB2E5C8D3709}"/>
              </a:ext>
            </a:extLst>
          </p:cNvPr>
          <p:cNvSpPr>
            <a:spLocks noChangeAspect="1"/>
          </p:cNvSpPr>
          <p:nvPr userDrawn="1"/>
        </p:nvSpPr>
        <p:spPr>
          <a:xfrm>
            <a:off x="6081678" y="32801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5" name="Graphic 9">
            <a:extLst>
              <a:ext uri="{FF2B5EF4-FFF2-40B4-BE49-F238E27FC236}">
                <a16:creationId xmlns:a16="http://schemas.microsoft.com/office/drawing/2014/main" id="{D45A55DC-E7A4-3C43-A374-5D5FF1FED11D}"/>
              </a:ext>
            </a:extLst>
          </p:cNvPr>
          <p:cNvSpPr>
            <a:spLocks noChangeAspect="1"/>
          </p:cNvSpPr>
          <p:nvPr userDrawn="1"/>
        </p:nvSpPr>
        <p:spPr>
          <a:xfrm>
            <a:off x="6054246" y="205023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6" name="Graphic 9">
            <a:extLst>
              <a:ext uri="{FF2B5EF4-FFF2-40B4-BE49-F238E27FC236}">
                <a16:creationId xmlns:a16="http://schemas.microsoft.com/office/drawing/2014/main" id="{AAAF187F-9DD1-5846-9CB1-903CE5C717C2}"/>
              </a:ext>
            </a:extLst>
          </p:cNvPr>
          <p:cNvSpPr>
            <a:spLocks noChangeAspect="1"/>
          </p:cNvSpPr>
          <p:nvPr userDrawn="1"/>
        </p:nvSpPr>
        <p:spPr>
          <a:xfrm>
            <a:off x="6269130" y="16524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7" name="Graphic 9">
            <a:extLst>
              <a:ext uri="{FF2B5EF4-FFF2-40B4-BE49-F238E27FC236}">
                <a16:creationId xmlns:a16="http://schemas.microsoft.com/office/drawing/2014/main" id="{D548E2E6-CB3F-7045-B5B4-4715DDD37D74}"/>
              </a:ext>
            </a:extLst>
          </p:cNvPr>
          <p:cNvSpPr>
            <a:spLocks noChangeAspect="1"/>
          </p:cNvSpPr>
          <p:nvPr userDrawn="1"/>
        </p:nvSpPr>
        <p:spPr>
          <a:xfrm>
            <a:off x="6890922" y="19039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8" name="Graphic 9">
            <a:extLst>
              <a:ext uri="{FF2B5EF4-FFF2-40B4-BE49-F238E27FC236}">
                <a16:creationId xmlns:a16="http://schemas.microsoft.com/office/drawing/2014/main" id="{ACD8ADF8-5934-BA4A-ADD6-6C0DC7DD5A62}"/>
              </a:ext>
            </a:extLst>
          </p:cNvPr>
          <p:cNvSpPr>
            <a:spLocks noChangeAspect="1"/>
          </p:cNvSpPr>
          <p:nvPr userDrawn="1"/>
        </p:nvSpPr>
        <p:spPr>
          <a:xfrm>
            <a:off x="7069230" y="23474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9" name="Graphic 9">
            <a:extLst>
              <a:ext uri="{FF2B5EF4-FFF2-40B4-BE49-F238E27FC236}">
                <a16:creationId xmlns:a16="http://schemas.microsoft.com/office/drawing/2014/main" id="{4A384EFC-90BA-B746-AC75-ACA3424EDA01}"/>
              </a:ext>
            </a:extLst>
          </p:cNvPr>
          <p:cNvSpPr>
            <a:spLocks noChangeAspect="1"/>
          </p:cNvSpPr>
          <p:nvPr userDrawn="1"/>
        </p:nvSpPr>
        <p:spPr>
          <a:xfrm>
            <a:off x="7220106"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0" name="Graphic 9">
            <a:extLst>
              <a:ext uri="{FF2B5EF4-FFF2-40B4-BE49-F238E27FC236}">
                <a16:creationId xmlns:a16="http://schemas.microsoft.com/office/drawing/2014/main" id="{2E414BE2-85ED-DC40-980A-AEC23C465B6C}"/>
              </a:ext>
            </a:extLst>
          </p:cNvPr>
          <p:cNvSpPr>
            <a:spLocks noChangeAspect="1"/>
          </p:cNvSpPr>
          <p:nvPr userDrawn="1"/>
        </p:nvSpPr>
        <p:spPr>
          <a:xfrm>
            <a:off x="7055514" y="11815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1" name="Graphic 9">
            <a:extLst>
              <a:ext uri="{FF2B5EF4-FFF2-40B4-BE49-F238E27FC236}">
                <a16:creationId xmlns:a16="http://schemas.microsoft.com/office/drawing/2014/main" id="{5CA5E586-0CDE-264A-A63A-223015AAD450}"/>
              </a:ext>
            </a:extLst>
          </p:cNvPr>
          <p:cNvSpPr>
            <a:spLocks noChangeAspect="1"/>
          </p:cNvSpPr>
          <p:nvPr userDrawn="1"/>
        </p:nvSpPr>
        <p:spPr>
          <a:xfrm>
            <a:off x="7398414" y="84322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2" name="Graphic 9">
            <a:extLst>
              <a:ext uri="{FF2B5EF4-FFF2-40B4-BE49-F238E27FC236}">
                <a16:creationId xmlns:a16="http://schemas.microsoft.com/office/drawing/2014/main" id="{D9A160C5-5594-5142-BEA2-11D80E7A9BDA}"/>
              </a:ext>
            </a:extLst>
          </p:cNvPr>
          <p:cNvSpPr>
            <a:spLocks noChangeAspect="1"/>
          </p:cNvSpPr>
          <p:nvPr userDrawn="1"/>
        </p:nvSpPr>
        <p:spPr>
          <a:xfrm>
            <a:off x="6913782" y="6329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3" name="Graphic 9">
            <a:extLst>
              <a:ext uri="{FF2B5EF4-FFF2-40B4-BE49-F238E27FC236}">
                <a16:creationId xmlns:a16="http://schemas.microsoft.com/office/drawing/2014/main" id="{5B4CAC5A-FE21-9746-A10B-5D675CE462D2}"/>
              </a:ext>
            </a:extLst>
          </p:cNvPr>
          <p:cNvSpPr>
            <a:spLocks noChangeAspect="1"/>
          </p:cNvSpPr>
          <p:nvPr userDrawn="1"/>
        </p:nvSpPr>
        <p:spPr>
          <a:xfrm>
            <a:off x="6429150" y="68320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4" name="Graphic 9">
            <a:extLst>
              <a:ext uri="{FF2B5EF4-FFF2-40B4-BE49-F238E27FC236}">
                <a16:creationId xmlns:a16="http://schemas.microsoft.com/office/drawing/2014/main" id="{3C26068B-D8B4-B74A-BEA6-20B44EEDC453}"/>
              </a:ext>
            </a:extLst>
          </p:cNvPr>
          <p:cNvSpPr>
            <a:spLocks noChangeAspect="1"/>
          </p:cNvSpPr>
          <p:nvPr userDrawn="1"/>
        </p:nvSpPr>
        <p:spPr>
          <a:xfrm>
            <a:off x="6465726" y="12318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5" name="Graphic 9">
            <a:extLst>
              <a:ext uri="{FF2B5EF4-FFF2-40B4-BE49-F238E27FC236}">
                <a16:creationId xmlns:a16="http://schemas.microsoft.com/office/drawing/2014/main" id="{555586F7-2A0C-C245-B534-40B5EEC2631F}"/>
              </a:ext>
            </a:extLst>
          </p:cNvPr>
          <p:cNvSpPr>
            <a:spLocks noChangeAspect="1"/>
          </p:cNvSpPr>
          <p:nvPr userDrawn="1"/>
        </p:nvSpPr>
        <p:spPr>
          <a:xfrm>
            <a:off x="6077106" y="10809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6" name="Graphic 9">
            <a:extLst>
              <a:ext uri="{FF2B5EF4-FFF2-40B4-BE49-F238E27FC236}">
                <a16:creationId xmlns:a16="http://schemas.microsoft.com/office/drawing/2014/main" id="{C09E0EA3-88FB-F441-AD78-FA5BBE81CDAA}"/>
              </a:ext>
            </a:extLst>
          </p:cNvPr>
          <p:cNvSpPr>
            <a:spLocks noChangeAspect="1"/>
          </p:cNvSpPr>
          <p:nvPr userDrawn="1"/>
        </p:nvSpPr>
        <p:spPr>
          <a:xfrm>
            <a:off x="4582062" y="10032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7" name="Graphic 9">
            <a:extLst>
              <a:ext uri="{FF2B5EF4-FFF2-40B4-BE49-F238E27FC236}">
                <a16:creationId xmlns:a16="http://schemas.microsoft.com/office/drawing/2014/main" id="{C172A012-999C-FD47-8F0E-06675B708F34}"/>
              </a:ext>
            </a:extLst>
          </p:cNvPr>
          <p:cNvSpPr>
            <a:spLocks noChangeAspect="1"/>
          </p:cNvSpPr>
          <p:nvPr userDrawn="1"/>
        </p:nvSpPr>
        <p:spPr>
          <a:xfrm>
            <a:off x="5409594"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8" name="Graphic 9">
            <a:extLst>
              <a:ext uri="{FF2B5EF4-FFF2-40B4-BE49-F238E27FC236}">
                <a16:creationId xmlns:a16="http://schemas.microsoft.com/office/drawing/2014/main" id="{8793A1BE-C608-F94E-86A4-9B403A2055FB}"/>
              </a:ext>
            </a:extLst>
          </p:cNvPr>
          <p:cNvSpPr>
            <a:spLocks noChangeAspect="1"/>
          </p:cNvSpPr>
          <p:nvPr userDrawn="1"/>
        </p:nvSpPr>
        <p:spPr>
          <a:xfrm>
            <a:off x="5400450" y="19587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9" name="Graphic 9">
            <a:extLst>
              <a:ext uri="{FF2B5EF4-FFF2-40B4-BE49-F238E27FC236}">
                <a16:creationId xmlns:a16="http://schemas.microsoft.com/office/drawing/2014/main" id="{535DFBA9-8CBD-F640-9BCE-ABCD0123574E}"/>
              </a:ext>
            </a:extLst>
          </p:cNvPr>
          <p:cNvSpPr>
            <a:spLocks noChangeAspect="1"/>
          </p:cNvSpPr>
          <p:nvPr userDrawn="1"/>
        </p:nvSpPr>
        <p:spPr>
          <a:xfrm>
            <a:off x="5199282" y="22468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0" name="Graphic 9">
            <a:extLst>
              <a:ext uri="{FF2B5EF4-FFF2-40B4-BE49-F238E27FC236}">
                <a16:creationId xmlns:a16="http://schemas.microsoft.com/office/drawing/2014/main" id="{77999178-58D7-624D-BC78-03ADC5BC6C9B}"/>
              </a:ext>
            </a:extLst>
          </p:cNvPr>
          <p:cNvSpPr>
            <a:spLocks noChangeAspect="1"/>
          </p:cNvSpPr>
          <p:nvPr userDrawn="1"/>
        </p:nvSpPr>
        <p:spPr>
          <a:xfrm>
            <a:off x="5601618" y="261258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1" name="Graphic 9">
            <a:extLst>
              <a:ext uri="{FF2B5EF4-FFF2-40B4-BE49-F238E27FC236}">
                <a16:creationId xmlns:a16="http://schemas.microsoft.com/office/drawing/2014/main" id="{D147DD29-4BA2-1348-BF7E-26E6EC596963}"/>
              </a:ext>
            </a:extLst>
          </p:cNvPr>
          <p:cNvSpPr>
            <a:spLocks noChangeAspect="1"/>
          </p:cNvSpPr>
          <p:nvPr userDrawn="1"/>
        </p:nvSpPr>
        <p:spPr>
          <a:xfrm>
            <a:off x="6346854" y="226511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2" name="Graphic 9">
            <a:extLst>
              <a:ext uri="{FF2B5EF4-FFF2-40B4-BE49-F238E27FC236}">
                <a16:creationId xmlns:a16="http://schemas.microsoft.com/office/drawing/2014/main" id="{34350489-6C7A-8A45-BE01-59EF0E135F9C}"/>
              </a:ext>
            </a:extLst>
          </p:cNvPr>
          <p:cNvSpPr>
            <a:spLocks noChangeAspect="1"/>
          </p:cNvSpPr>
          <p:nvPr userDrawn="1"/>
        </p:nvSpPr>
        <p:spPr>
          <a:xfrm>
            <a:off x="5354730" y="32389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3" name="Graphic 9">
            <a:extLst>
              <a:ext uri="{FF2B5EF4-FFF2-40B4-BE49-F238E27FC236}">
                <a16:creationId xmlns:a16="http://schemas.microsoft.com/office/drawing/2014/main" id="{737AF27F-9C7D-A84E-AE44-332EF12DE02B}"/>
              </a:ext>
            </a:extLst>
          </p:cNvPr>
          <p:cNvSpPr>
            <a:spLocks noChangeAspect="1"/>
          </p:cNvSpPr>
          <p:nvPr userDrawn="1"/>
        </p:nvSpPr>
        <p:spPr>
          <a:xfrm>
            <a:off x="5706774" y="36092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4" name="Graphic 9">
            <a:extLst>
              <a:ext uri="{FF2B5EF4-FFF2-40B4-BE49-F238E27FC236}">
                <a16:creationId xmlns:a16="http://schemas.microsoft.com/office/drawing/2014/main" id="{E9DEE46B-AABF-564E-84EA-51F60E6444CC}"/>
              </a:ext>
            </a:extLst>
          </p:cNvPr>
          <p:cNvSpPr>
            <a:spLocks noChangeAspect="1"/>
          </p:cNvSpPr>
          <p:nvPr userDrawn="1"/>
        </p:nvSpPr>
        <p:spPr>
          <a:xfrm>
            <a:off x="6035958" y="37098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Tree>
    <p:extLst>
      <p:ext uri="{BB962C8B-B14F-4D97-AF65-F5344CB8AC3E}">
        <p14:creationId xmlns:p14="http://schemas.microsoft.com/office/powerpoint/2010/main" val="565626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 2">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3678423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5AF3FBB-1AD9-3840-AF18-F3DD051E7071}"/>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fgeronde rechthoek 7">
            <a:extLst>
              <a:ext uri="{FF2B5EF4-FFF2-40B4-BE49-F238E27FC236}">
                <a16:creationId xmlns:a16="http://schemas.microsoft.com/office/drawing/2014/main" id="{27A01AE2-A3D1-FB49-873D-A5046ABF40FD}"/>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26</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Leeg</a:t>
            </a:r>
          </a:p>
        </p:txBody>
      </p:sp>
    </p:spTree>
    <p:extLst>
      <p:ext uri="{BB962C8B-B14F-4D97-AF65-F5344CB8AC3E}">
        <p14:creationId xmlns:p14="http://schemas.microsoft.com/office/powerpoint/2010/main" val="19422271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TextBox 4">
            <a:extLst>
              <a:ext uri="{FF2B5EF4-FFF2-40B4-BE49-F238E27FC236}">
                <a16:creationId xmlns:a16="http://schemas.microsoft.com/office/drawing/2014/main" id="{61C46E46-D1B8-6A45-81C8-5827A362970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27</a:t>
            </a:r>
          </a:p>
        </p:txBody>
      </p:sp>
      <p:sp>
        <p:nvSpPr>
          <p:cNvPr id="5" name="TextBox 5">
            <a:extLst>
              <a:ext uri="{FF2B5EF4-FFF2-40B4-BE49-F238E27FC236}">
                <a16:creationId xmlns:a16="http://schemas.microsoft.com/office/drawing/2014/main" id="{12A97824-ADFF-1F4F-B1B2-AA40F49F88A3}"/>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Alleen afbeelding</a:t>
            </a:r>
          </a:p>
        </p:txBody>
      </p:sp>
      <p:sp>
        <p:nvSpPr>
          <p:cNvPr id="6" name="Date Placeholder 3">
            <a:extLst>
              <a:ext uri="{FF2B5EF4-FFF2-40B4-BE49-F238E27FC236}">
                <a16:creationId xmlns:a16="http://schemas.microsoft.com/office/drawing/2014/main" id="{D5BD562C-3B24-5547-A894-2A6BDFBFD030}"/>
              </a:ext>
            </a:extLst>
          </p:cNvPr>
          <p:cNvSpPr>
            <a:spLocks noGrp="1"/>
          </p:cNvSpPr>
          <p:nvPr>
            <p:ph type="dt" sz="half" idx="10"/>
          </p:nvPr>
        </p:nvSpPr>
        <p:spPr>
          <a:xfrm rot="16200000">
            <a:off x="7272000" y="2466000"/>
            <a:ext cx="2984399" cy="180000"/>
          </a:xfrm>
        </p:spPr>
        <p:txBody>
          <a:bodyPr/>
          <a:lstStyle>
            <a:lvl1pPr>
              <a:defRPr>
                <a:solidFill>
                  <a:schemeClr val="bg1"/>
                </a:solidFill>
              </a:defRPr>
            </a:lvl1pPr>
          </a:lstStyle>
          <a:p>
            <a:r>
              <a:rPr lang="nl-NL"/>
              <a:t>Intro</a:t>
            </a:r>
          </a:p>
        </p:txBody>
      </p:sp>
      <p:sp>
        <p:nvSpPr>
          <p:cNvPr id="7" name="Footer Placeholder 4">
            <a:extLst>
              <a:ext uri="{FF2B5EF4-FFF2-40B4-BE49-F238E27FC236}">
                <a16:creationId xmlns:a16="http://schemas.microsoft.com/office/drawing/2014/main" id="{977142C9-6811-B946-8246-DA786B941816}"/>
              </a:ext>
            </a:extLst>
          </p:cNvPr>
          <p:cNvSpPr>
            <a:spLocks noGrp="1"/>
          </p:cNvSpPr>
          <p:nvPr>
            <p:ph type="ftr" sz="quarter" idx="11"/>
          </p:nvPr>
        </p:nvSpPr>
        <p:spPr>
          <a:xfrm>
            <a:off x="324000" y="4734000"/>
            <a:ext cx="3086100" cy="180000"/>
          </a:xfrm>
        </p:spPr>
        <p:txBody>
          <a:bodyPr/>
          <a:lstStyle>
            <a:lvl1pPr>
              <a:defRPr>
                <a:solidFill>
                  <a:schemeClr val="bg1"/>
                </a:solidFill>
              </a:defRPr>
            </a:lvl1pPr>
          </a:lstStyle>
          <a:p>
            <a:r>
              <a:rPr lang="nl-NL"/>
              <a:t>Dag 1 Kind naar Gezonder Gewicht</a:t>
            </a:r>
          </a:p>
        </p:txBody>
      </p:sp>
      <p:sp>
        <p:nvSpPr>
          <p:cNvPr id="8" name="Slide Number Placeholder 5">
            <a:extLst>
              <a:ext uri="{FF2B5EF4-FFF2-40B4-BE49-F238E27FC236}">
                <a16:creationId xmlns:a16="http://schemas.microsoft.com/office/drawing/2014/main" id="{AB6F10E3-F3BB-4344-AC26-B4A0E5A84AA6}"/>
              </a:ext>
            </a:extLst>
          </p:cNvPr>
          <p:cNvSpPr>
            <a:spLocks noGrp="1"/>
          </p:cNvSpPr>
          <p:nvPr>
            <p:ph type="sldNum" sz="quarter" idx="12"/>
          </p:nvPr>
        </p:nvSpPr>
        <p:spPr>
          <a:xfrm>
            <a:off x="8100000" y="4605687"/>
            <a:ext cx="720000" cy="288000"/>
          </a:xfrm>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7639557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eer weten">
    <p:spTree>
      <p:nvGrpSpPr>
        <p:cNvPr id="1" name=""/>
        <p:cNvGrpSpPr/>
        <p:nvPr/>
      </p:nvGrpSpPr>
      <p:grpSpPr>
        <a:xfrm>
          <a:off x="0" y="0"/>
          <a:ext cx="0" cy="0"/>
          <a:chOff x="0" y="0"/>
          <a:chExt cx="0" cy="0"/>
        </a:xfrm>
      </p:grpSpPr>
      <p:sp>
        <p:nvSpPr>
          <p:cNvPr id="14" name="Afgeronde rechthoek 13">
            <a:extLst>
              <a:ext uri="{FF2B5EF4-FFF2-40B4-BE49-F238E27FC236}">
                <a16:creationId xmlns:a16="http://schemas.microsoft.com/office/drawing/2014/main" id="{DFF7E090-3E57-744D-88C4-D226CDABB5A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28</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Meer weten</a:t>
            </a:r>
          </a:p>
        </p:txBody>
      </p:sp>
      <p:pic>
        <p:nvPicPr>
          <p:cNvPr id="8" name="Afbeelding 7" descr="Afbeelding met tekening, teken&#10;&#10;Automatisch gegenereerde beschrijving">
            <a:extLst>
              <a:ext uri="{FF2B5EF4-FFF2-40B4-BE49-F238E27FC236}">
                <a16:creationId xmlns:a16="http://schemas.microsoft.com/office/drawing/2014/main" id="{3A92CE50-3FCA-C948-A8D9-E39B7126E7DC}"/>
              </a:ext>
            </a:extLst>
          </p:cNvPr>
          <p:cNvPicPr>
            <a:picLocks noChangeAspect="1"/>
          </p:cNvPicPr>
          <p:nvPr userDrawn="1"/>
        </p:nvPicPr>
        <p:blipFill>
          <a:blip r:embed="rId2"/>
          <a:stretch>
            <a:fillRect/>
          </a:stretch>
        </p:blipFill>
        <p:spPr>
          <a:xfrm>
            <a:off x="314173" y="3900364"/>
            <a:ext cx="2772000" cy="883651"/>
          </a:xfrm>
          <a:prstGeom prst="rect">
            <a:avLst/>
          </a:prstGeom>
        </p:spPr>
      </p:pic>
      <p:sp>
        <p:nvSpPr>
          <p:cNvPr id="10" name="Tekstvak 9">
            <a:extLst>
              <a:ext uri="{FF2B5EF4-FFF2-40B4-BE49-F238E27FC236}">
                <a16:creationId xmlns:a16="http://schemas.microsoft.com/office/drawing/2014/main" id="{FC3E0E97-97C5-9D48-A56C-D6C5892658C7}"/>
              </a:ext>
            </a:extLst>
          </p:cNvPr>
          <p:cNvSpPr txBox="1"/>
          <p:nvPr userDrawn="1"/>
        </p:nvSpPr>
        <p:spPr>
          <a:xfrm>
            <a:off x="5076000" y="4105590"/>
            <a:ext cx="1800000" cy="216000"/>
          </a:xfrm>
          <a:prstGeom prst="rect">
            <a:avLst/>
          </a:prstGeom>
          <a:noFill/>
        </p:spPr>
        <p:txBody>
          <a:bodyPr wrap="square" lIns="0" tIns="0" rIns="0" bIns="0" rtlCol="0">
            <a:noAutofit/>
          </a:bodyPr>
          <a:lstStyle/>
          <a:p>
            <a:r>
              <a:rPr lang="nl-NL" sz="1500">
                <a:solidFill>
                  <a:schemeClr val="bg1"/>
                </a:solidFill>
                <a:latin typeface="+mj-lt"/>
              </a:rPr>
              <a:t>Meer weten?</a:t>
            </a:r>
          </a:p>
        </p:txBody>
      </p:sp>
      <p:sp>
        <p:nvSpPr>
          <p:cNvPr id="11" name="Tekstvak 10">
            <a:extLst>
              <a:ext uri="{FF2B5EF4-FFF2-40B4-BE49-F238E27FC236}">
                <a16:creationId xmlns:a16="http://schemas.microsoft.com/office/drawing/2014/main" id="{2ACA5814-38B7-C345-BB53-EA41E6BDCDCF}"/>
              </a:ext>
            </a:extLst>
          </p:cNvPr>
          <p:cNvSpPr txBox="1"/>
          <p:nvPr userDrawn="1"/>
        </p:nvSpPr>
        <p:spPr>
          <a:xfrm>
            <a:off x="5076000" y="4356000"/>
            <a:ext cx="1560774" cy="216000"/>
          </a:xfrm>
          <a:prstGeom prst="rect">
            <a:avLst/>
          </a:prstGeom>
          <a:noFill/>
        </p:spPr>
        <p:txBody>
          <a:bodyPr wrap="square" lIns="0" tIns="0" rIns="0" bIns="0" rtlCol="0">
            <a:noAutofit/>
          </a:bodyPr>
          <a:lstStyle/>
          <a:p>
            <a:r>
              <a:rPr lang="nl-NL" sz="1500">
                <a:solidFill>
                  <a:schemeClr val="bg1"/>
                </a:solidFill>
              </a:rPr>
              <a:t>070 219 22 65</a:t>
            </a:r>
          </a:p>
        </p:txBody>
      </p:sp>
      <p:sp>
        <p:nvSpPr>
          <p:cNvPr id="12" name="Tekstvak 11">
            <a:extLst>
              <a:ext uri="{FF2B5EF4-FFF2-40B4-BE49-F238E27FC236}">
                <a16:creationId xmlns:a16="http://schemas.microsoft.com/office/drawing/2014/main" id="{370D56CB-D6E2-6B42-8663-8C436CE9A5FB}"/>
              </a:ext>
            </a:extLst>
          </p:cNvPr>
          <p:cNvSpPr txBox="1"/>
          <p:nvPr userDrawn="1"/>
        </p:nvSpPr>
        <p:spPr>
          <a:xfrm>
            <a:off x="6732000" y="4356000"/>
            <a:ext cx="1080000" cy="216000"/>
          </a:xfrm>
          <a:prstGeom prst="rect">
            <a:avLst/>
          </a:prstGeom>
          <a:noFill/>
        </p:spPr>
        <p:txBody>
          <a:bodyPr wrap="square" lIns="0" tIns="0" rIns="0" bIns="0" rtlCol="0">
            <a:noAutofit/>
          </a:bodyPr>
          <a:lstStyle/>
          <a:p>
            <a:r>
              <a:rPr lang="nl-NL" sz="1500" noProof="1">
                <a:solidFill>
                  <a:schemeClr val="bg1"/>
                </a:solidFill>
              </a:rPr>
              <a:t>info@jogg.nl</a:t>
            </a:r>
          </a:p>
        </p:txBody>
      </p:sp>
      <p:sp>
        <p:nvSpPr>
          <p:cNvPr id="13" name="Tekstvak 12">
            <a:extLst>
              <a:ext uri="{FF2B5EF4-FFF2-40B4-BE49-F238E27FC236}">
                <a16:creationId xmlns:a16="http://schemas.microsoft.com/office/drawing/2014/main" id="{2CA49B6D-F59D-DE4B-A673-E856FBFB6C61}"/>
              </a:ext>
            </a:extLst>
          </p:cNvPr>
          <p:cNvSpPr txBox="1"/>
          <p:nvPr userDrawn="1"/>
        </p:nvSpPr>
        <p:spPr>
          <a:xfrm>
            <a:off x="8172000" y="4356000"/>
            <a:ext cx="720000" cy="216000"/>
          </a:xfrm>
          <a:prstGeom prst="rect">
            <a:avLst/>
          </a:prstGeom>
          <a:noFill/>
        </p:spPr>
        <p:txBody>
          <a:bodyPr wrap="square" lIns="0" tIns="0" rIns="0" bIns="0" rtlCol="0">
            <a:noAutofit/>
          </a:bodyPr>
          <a:lstStyle/>
          <a:p>
            <a:r>
              <a:rPr lang="nl-NL" sz="1500" noProof="1">
                <a:solidFill>
                  <a:schemeClr val="bg1"/>
                </a:solidFill>
              </a:rPr>
              <a:t>jogg.nl</a:t>
            </a:r>
          </a:p>
        </p:txBody>
      </p:sp>
    </p:spTree>
    <p:extLst>
      <p:ext uri="{BB962C8B-B14F-4D97-AF65-F5344CB8AC3E}">
        <p14:creationId xmlns:p14="http://schemas.microsoft.com/office/powerpoint/2010/main" val="26857803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FCA3EA1-35DE-A14C-94AC-600B17FFE0A5}"/>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fgeronde rechthoek 7">
            <a:extLst>
              <a:ext uri="{FF2B5EF4-FFF2-40B4-BE49-F238E27FC236}">
                <a16:creationId xmlns:a16="http://schemas.microsoft.com/office/drawing/2014/main" id="{2F2EDAC1-98D4-154D-BCEB-D02B7E801B82}"/>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50CC55E-47F8-456F-B49F-C7489FF46023}"/>
              </a:ext>
            </a:extLst>
          </p:cNvPr>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990521C9-BD4B-4C95-8DFC-43747FB86A5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6A3CB02-9E6E-4EBD-B1FC-228171E8992F}"/>
              </a:ext>
            </a:extLst>
          </p:cNvPr>
          <p:cNvSpPr>
            <a:spLocks noGrp="1"/>
          </p:cNvSpPr>
          <p:nvPr>
            <p:ph type="dt" sz="half" idx="10"/>
          </p:nvPr>
        </p:nvSpPr>
        <p:spPr/>
        <p:txBody>
          <a:bodyPr/>
          <a:lstStyle/>
          <a:p>
            <a:r>
              <a:rPr lang="nl-NL"/>
              <a:t>Intro</a:t>
            </a:r>
          </a:p>
        </p:txBody>
      </p:sp>
      <p:sp>
        <p:nvSpPr>
          <p:cNvPr id="5" name="Tijdelijke aanduiding voor voettekst 4">
            <a:extLst>
              <a:ext uri="{FF2B5EF4-FFF2-40B4-BE49-F238E27FC236}">
                <a16:creationId xmlns:a16="http://schemas.microsoft.com/office/drawing/2014/main" id="{4F94FCED-8728-4E66-AA83-0E4E447354F3}"/>
              </a:ext>
            </a:extLst>
          </p:cNvPr>
          <p:cNvSpPr>
            <a:spLocks noGrp="1"/>
          </p:cNvSpPr>
          <p:nvPr>
            <p:ph type="ftr" sz="quarter" idx="11"/>
          </p:nvPr>
        </p:nvSpPr>
        <p:spPr/>
        <p:txBody>
          <a:bodyPr/>
          <a:lstStyle/>
          <a:p>
            <a:r>
              <a:rPr lang="nl-NL"/>
              <a:t>Dag 1 Kind naar Gezonder Gewicht</a:t>
            </a:r>
          </a:p>
        </p:txBody>
      </p:sp>
      <p:sp>
        <p:nvSpPr>
          <p:cNvPr id="6" name="Tijdelijke aanduiding voor dianummer 5">
            <a:extLst>
              <a:ext uri="{FF2B5EF4-FFF2-40B4-BE49-F238E27FC236}">
                <a16:creationId xmlns:a16="http://schemas.microsoft.com/office/drawing/2014/main" id="{90B4E061-E361-4380-B699-ACBECA96FF98}"/>
              </a:ext>
            </a:extLst>
          </p:cNvPr>
          <p:cNvSpPr>
            <a:spLocks noGrp="1"/>
          </p:cNvSpPr>
          <p:nvPr>
            <p:ph type="sldNum" sz="quarter" idx="12"/>
          </p:nvPr>
        </p:nvSpPr>
        <p:spPr/>
        <p:txBody>
          <a:bodyPr/>
          <a:lstStyle/>
          <a:p>
            <a:fld id="{D28B398E-E064-4C99-835D-442014105E50}" type="slidenum">
              <a:rPr lang="nl-NL" smtClean="0"/>
              <a:t>‹nr.›</a:t>
            </a:fld>
            <a:endParaRPr lang="nl-NL"/>
          </a:p>
        </p:txBody>
      </p:sp>
    </p:spTree>
    <p:extLst>
      <p:ext uri="{BB962C8B-B14F-4D97-AF65-F5344CB8AC3E}">
        <p14:creationId xmlns:p14="http://schemas.microsoft.com/office/powerpoint/2010/main" val="23299411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9" name="Afgeronde rechthoek 8">
            <a:extLst>
              <a:ext uri="{FF2B5EF4-FFF2-40B4-BE49-F238E27FC236}">
                <a16:creationId xmlns:a16="http://schemas.microsoft.com/office/drawing/2014/main" id="{5FA57ACA-1FD8-1741-93AA-9D3DD0551530}"/>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hasCustomPrompt="1"/>
          </p:nvPr>
        </p:nvSpPr>
        <p:spPr>
          <a:xfrm>
            <a:off x="737891" y="3348000"/>
            <a:ext cx="4680000" cy="936000"/>
          </a:xfrm>
        </p:spPr>
        <p:txBody>
          <a:bodyPr anchor="b" anchorCtr="0"/>
          <a:lstStyle>
            <a:lvl1pPr algn="l">
              <a:defRPr sz="3200">
                <a:solidFill>
                  <a:schemeClr val="bg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37886" y="4392000"/>
            <a:ext cx="4680000" cy="504000"/>
          </a:xfrm>
        </p:spPr>
        <p:txBody>
          <a:bodyPr anchor="t" anchorCtr="0"/>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10" name="TextBox 4">
            <a:extLst>
              <a:ext uri="{FF2B5EF4-FFF2-40B4-BE49-F238E27FC236}">
                <a16:creationId xmlns:a16="http://schemas.microsoft.com/office/drawing/2014/main" id="{141E07AE-A519-1146-B8D6-AC794078721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a:t>
            </a:r>
          </a:p>
        </p:txBody>
      </p:sp>
      <p:sp>
        <p:nvSpPr>
          <p:cNvPr id="11" name="TextBox 5">
            <a:extLst>
              <a:ext uri="{FF2B5EF4-FFF2-40B4-BE49-F238E27FC236}">
                <a16:creationId xmlns:a16="http://schemas.microsoft.com/office/drawing/2014/main" id="{40248721-7A05-0A40-A5D8-D54A94719868}"/>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a:t>
            </a:r>
          </a:p>
        </p:txBody>
      </p:sp>
      <p:sp>
        <p:nvSpPr>
          <p:cNvPr id="12" name="Text Placeholder 3">
            <a:extLst>
              <a:ext uri="{FF2B5EF4-FFF2-40B4-BE49-F238E27FC236}">
                <a16:creationId xmlns:a16="http://schemas.microsoft.com/office/drawing/2014/main" id="{C661DE57-9DD7-614C-8C36-033EF369EC39}"/>
              </a:ext>
            </a:extLst>
          </p:cNvPr>
          <p:cNvSpPr>
            <a:spLocks noGrp="1"/>
          </p:cNvSpPr>
          <p:nvPr>
            <p:ph type="body" sz="half" idx="18" hasCustomPrompt="1"/>
          </p:nvPr>
        </p:nvSpPr>
        <p:spPr>
          <a:xfrm>
            <a:off x="6480000" y="4752001"/>
            <a:ext cx="2340000" cy="180000"/>
          </a:xfrm>
        </p:spPr>
        <p:txBody>
          <a:bodyPr/>
          <a:lstStyle>
            <a:lvl1pPr marL="0" indent="0" algn="r">
              <a:buNone/>
              <a:defRPr sz="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datum in te vullen</a:t>
            </a:r>
          </a:p>
        </p:txBody>
      </p:sp>
      <p:pic>
        <p:nvPicPr>
          <p:cNvPr id="13" name="Afbeelding 12" descr="Afbeelding met tekening, teken&#10;&#10;Automatisch gegenereerde beschrijving">
            <a:extLst>
              <a:ext uri="{FF2B5EF4-FFF2-40B4-BE49-F238E27FC236}">
                <a16:creationId xmlns:a16="http://schemas.microsoft.com/office/drawing/2014/main" id="{FB65C0E1-40B1-AA48-9B04-9E2F078146F4}"/>
              </a:ext>
            </a:extLst>
          </p:cNvPr>
          <p:cNvPicPr>
            <a:picLocks noChangeAspect="1"/>
          </p:cNvPicPr>
          <p:nvPr userDrawn="1"/>
        </p:nvPicPr>
        <p:blipFill>
          <a:blip r:embed="rId3"/>
          <a:stretch>
            <a:fillRect/>
          </a:stretch>
        </p:blipFill>
        <p:spPr>
          <a:xfrm>
            <a:off x="383402" y="371886"/>
            <a:ext cx="2908300" cy="927100"/>
          </a:xfrm>
          <a:prstGeom prst="rect">
            <a:avLst/>
          </a:prstGeom>
        </p:spPr>
      </p:pic>
    </p:spTree>
    <p:extLst>
      <p:ext uri="{BB962C8B-B14F-4D97-AF65-F5344CB8AC3E}">
        <p14:creationId xmlns:p14="http://schemas.microsoft.com/office/powerpoint/2010/main" val="3070915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issie">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E951FFE6-92BB-6241-9FB5-CBA0D2853F1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3">
            <a:extLst>
              <a:ext uri="{FF2B5EF4-FFF2-40B4-BE49-F238E27FC236}">
                <a16:creationId xmlns:a16="http://schemas.microsoft.com/office/drawing/2014/main" id="{6575D874-6CF2-494C-8E82-DD873C2CB1ED}"/>
              </a:ext>
            </a:extLst>
          </p:cNvPr>
          <p:cNvSpPr>
            <a:spLocks noGrp="1"/>
          </p:cNvSpPr>
          <p:nvPr>
            <p:ph type="body" sz="half" idx="2"/>
          </p:nvPr>
        </p:nvSpPr>
        <p:spPr>
          <a:xfrm>
            <a:off x="792000" y="864000"/>
            <a:ext cx="6372000" cy="3456000"/>
          </a:xfrm>
        </p:spPr>
        <p:txBody>
          <a:bodyPr anchor="ctr"/>
          <a:lstStyle>
            <a:lvl1pPr marL="0" indent="0">
              <a:lnSpc>
                <a:spcPct val="95000"/>
              </a:lnSpc>
              <a:buNone/>
              <a:defRPr sz="3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Box 4">
            <a:extLst>
              <a:ext uri="{FF2B5EF4-FFF2-40B4-BE49-F238E27FC236}">
                <a16:creationId xmlns:a16="http://schemas.microsoft.com/office/drawing/2014/main" id="{A1226086-15B8-3F46-A9FC-31D21DB781F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a:t>
            </a:r>
          </a:p>
        </p:txBody>
      </p:sp>
      <p:sp>
        <p:nvSpPr>
          <p:cNvPr id="10" name="TextBox 5">
            <a:extLst>
              <a:ext uri="{FF2B5EF4-FFF2-40B4-BE49-F238E27FC236}">
                <a16:creationId xmlns:a16="http://schemas.microsoft.com/office/drawing/2014/main" id="{41A83461-BE8C-1B48-8F78-FC00EE31071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Missie</a:t>
            </a:r>
          </a:p>
        </p:txBody>
      </p:sp>
    </p:spTree>
    <p:extLst>
      <p:ext uri="{BB962C8B-B14F-4D97-AF65-F5344CB8AC3E}">
        <p14:creationId xmlns:p14="http://schemas.microsoft.com/office/powerpoint/2010/main" val="6385641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si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6B5E055-EF21-764D-877A-33801BE1A47B}"/>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a:extLst>
              <a:ext uri="{FF2B5EF4-FFF2-40B4-BE49-F238E27FC236}">
                <a16:creationId xmlns:a16="http://schemas.microsoft.com/office/drawing/2014/main" id="{4026073B-8985-9C41-8A96-BAB67DB96028}"/>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4">
            <a:extLst>
              <a:ext uri="{FF2B5EF4-FFF2-40B4-BE49-F238E27FC236}">
                <a16:creationId xmlns:a16="http://schemas.microsoft.com/office/drawing/2014/main" id="{8EC1F11A-F832-8041-9E90-6A4DB56728DC}"/>
              </a:ext>
            </a:extLst>
          </p:cNvPr>
          <p:cNvSpPr>
            <a:spLocks noGrp="1"/>
          </p:cNvSpPr>
          <p:nvPr>
            <p:ph type="body" sz="quarter" idx="3"/>
          </p:nvPr>
        </p:nvSpPr>
        <p:spPr>
          <a:xfrm>
            <a:off x="792000" y="3672001"/>
            <a:ext cx="5040000" cy="360000"/>
          </a:xfrm>
        </p:spPr>
        <p:txBody>
          <a:bodyPr anchor="t" anchorCtr="0"/>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3</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Visie</a:t>
            </a:r>
          </a:p>
        </p:txBody>
      </p:sp>
      <p:sp>
        <p:nvSpPr>
          <p:cNvPr id="13" name="Text Placeholder 3">
            <a:extLst>
              <a:ext uri="{FF2B5EF4-FFF2-40B4-BE49-F238E27FC236}">
                <a16:creationId xmlns:a16="http://schemas.microsoft.com/office/drawing/2014/main" id="{41AFFEDE-8C67-9349-A20D-6B3D32E8F092}"/>
              </a:ext>
            </a:extLst>
          </p:cNvPr>
          <p:cNvSpPr>
            <a:spLocks noGrp="1"/>
          </p:cNvSpPr>
          <p:nvPr>
            <p:ph type="body" sz="half" idx="2"/>
          </p:nvPr>
        </p:nvSpPr>
        <p:spPr>
          <a:xfrm>
            <a:off x="792000" y="936000"/>
            <a:ext cx="5560162" cy="2664000"/>
          </a:xfrm>
        </p:spPr>
        <p:txBody>
          <a:bodyPr anchor="b"/>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4303805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2B7CA52-2575-9C4A-90B4-CD7E7C937D71}"/>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7754A9DC-1D13-6949-897B-17A11B1C72D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p>
            <a:r>
              <a:rPr lang="nl-NL"/>
              <a:t>Titelstijl van model bewerken</a:t>
            </a:r>
            <a:endParaRPr lang="en-US"/>
          </a:p>
        </p:txBody>
      </p:sp>
      <p:sp>
        <p:nvSpPr>
          <p:cNvPr id="3" name="Content Placeholder 2"/>
          <p:cNvSpPr>
            <a:spLocks noGrp="1"/>
          </p:cNvSpPr>
          <p:nvPr>
            <p:ph idx="1" hasCustomPrompt="1"/>
          </p:nvPr>
        </p:nvSpPr>
        <p:spPr>
          <a:xfrm>
            <a:off x="792000" y="1836000"/>
            <a:ext cx="5040000" cy="2520000"/>
          </a:xfrm>
        </p:spPr>
        <p:txBody>
          <a:bodyPr/>
          <a:lstStyle>
            <a:lvl1pPr marL="180000" indent="-180000">
              <a:lnSpc>
                <a:spcPct val="145000"/>
              </a:lnSpc>
              <a:buClr>
                <a:schemeClr val="tx2"/>
              </a:buClr>
              <a:buSzPct val="75000"/>
              <a:buFont typeface="Apple SD Gothic Neo Regular" panose="02000300000000000000" pitchFamily="2" charset="-127"/>
              <a:buChar char="◼"/>
              <a:defRPr sz="1500"/>
            </a:lvl1pPr>
            <a:lvl2pPr marL="360000" indent="-180000">
              <a:lnSpc>
                <a:spcPct val="145000"/>
              </a:lnSpc>
              <a:buClr>
                <a:schemeClr val="tx2"/>
              </a:buClr>
              <a:buSzPct val="75000"/>
              <a:buFont typeface="Apple SD Gothic Neo Regular" panose="02000300000000000000" pitchFamily="2" charset="-127"/>
              <a:buChar char="◼"/>
              <a:defRPr sz="1500"/>
            </a:lvl2pPr>
            <a:lvl3pPr marL="540000" indent="-180000">
              <a:lnSpc>
                <a:spcPct val="145000"/>
              </a:lnSpc>
              <a:buClr>
                <a:schemeClr val="tx2"/>
              </a:buClr>
              <a:buSzPct val="75000"/>
              <a:buFont typeface="Apple SD Gothic Neo Regular" panose="02000300000000000000" pitchFamily="2" charset="-127"/>
              <a:buChar char="◼"/>
              <a:defRPr sz="1500"/>
            </a:lvl3pPr>
            <a:lvl4pPr marL="720000" indent="-180000">
              <a:lnSpc>
                <a:spcPct val="145000"/>
              </a:lnSpc>
              <a:buClr>
                <a:schemeClr val="tx2"/>
              </a:buClr>
              <a:buSzPct val="75000"/>
              <a:buFont typeface="Apple SD Gothic Neo Regular" panose="02000300000000000000" pitchFamily="2" charset="-127"/>
              <a:buChar char="◼"/>
              <a:defRPr sz="1500"/>
            </a:lvl4pPr>
            <a:lvl5pPr marL="900000" indent="-180000">
              <a:lnSpc>
                <a:spcPct val="145000"/>
              </a:lnSpc>
              <a:buClr>
                <a:schemeClr val="tx2"/>
              </a:buClr>
              <a:buSzPct val="75000"/>
              <a:buFont typeface="Apple SD Gothic Neo Regular" panose="02000300000000000000" pitchFamily="2" charset="-127"/>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4</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Inhoud</a:t>
            </a:r>
          </a:p>
        </p:txBody>
      </p:sp>
    </p:spTree>
    <p:extLst>
      <p:ext uri="{BB962C8B-B14F-4D97-AF65-F5344CB8AC3E}">
        <p14:creationId xmlns:p14="http://schemas.microsoft.com/office/powerpoint/2010/main" val="33683158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e 1">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6059974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e 2">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293353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 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E2A6A80-ED52-6F44-801D-D1A7C684DE12}"/>
              </a:ext>
            </a:extLst>
          </p:cNvPr>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7037240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e 3">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2E2A6A80-ED52-6F44-801D-D1A7C684DE12}"/>
              </a:ext>
            </a:extLst>
          </p:cNvPr>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2608526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ubsectie">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bg1"/>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6</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Subsectie</a:t>
            </a:r>
          </a:p>
        </p:txBody>
      </p:sp>
    </p:spTree>
    <p:extLst>
      <p:ext uri="{BB962C8B-B14F-4D97-AF65-F5344CB8AC3E}">
        <p14:creationId xmlns:p14="http://schemas.microsoft.com/office/powerpoint/2010/main" val="28960201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ub-subsectie Wit">
    <p:bg>
      <p:bgPr>
        <a:solidFill>
          <a:schemeClr val="tx2"/>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tx2"/>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7</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Sub-subsectie Wit</a:t>
            </a:r>
          </a:p>
        </p:txBody>
      </p:sp>
    </p:spTree>
    <p:extLst>
      <p:ext uri="{BB962C8B-B14F-4D97-AF65-F5344CB8AC3E}">
        <p14:creationId xmlns:p14="http://schemas.microsoft.com/office/powerpoint/2010/main" val="121209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Afgeronde rechthoek 10">
            <a:extLst>
              <a:ext uri="{FF2B5EF4-FFF2-40B4-BE49-F238E27FC236}">
                <a16:creationId xmlns:a16="http://schemas.microsoft.com/office/drawing/2014/main" id="{32DA2C67-EE46-A245-81A1-89ACCE3C622F}"/>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6" name="Title 1">
            <a:extLst>
              <a:ext uri="{FF2B5EF4-FFF2-40B4-BE49-F238E27FC236}">
                <a16:creationId xmlns:a16="http://schemas.microsoft.com/office/drawing/2014/main" id="{FF3CB2E1-2847-A14B-88D0-6EFC748C1931}"/>
              </a:ext>
            </a:extLst>
          </p:cNvPr>
          <p:cNvSpPr>
            <a:spLocks noGrp="1"/>
          </p:cNvSpPr>
          <p:nvPr>
            <p:ph type="title" hasCustomPrompt="1"/>
          </p:nvPr>
        </p:nvSpPr>
        <p:spPr>
          <a:xfrm>
            <a:off x="1223998" y="126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1224000" y="3168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1224000" y="2909127"/>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8</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a:t>
            </a:r>
          </a:p>
        </p:txBody>
      </p:sp>
    </p:spTree>
    <p:extLst>
      <p:ext uri="{BB962C8B-B14F-4D97-AF65-F5344CB8AC3E}">
        <p14:creationId xmlns:p14="http://schemas.microsoft.com/office/powerpoint/2010/main" val="35053897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met portret">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CFF3F914-51C1-2546-865F-1A5849D710C5}"/>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p:txBody>
          <a:bodyPr/>
          <a:lstStyle>
            <a:lvl1pPr>
              <a:defRPr>
                <a:solidFill>
                  <a:schemeClr val="bg1"/>
                </a:solidFill>
              </a:defRPr>
            </a:lvl1pPr>
          </a:lstStyle>
          <a:p>
            <a:r>
              <a:rPr lang="nl-NL"/>
              <a:t>Intro</a:t>
            </a:r>
          </a:p>
        </p:txBody>
      </p:sp>
      <p:sp>
        <p:nvSpPr>
          <p:cNvPr id="4" name="Footer Placeholder 3"/>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2">
            <a:extLst>
              <a:ext uri="{FF2B5EF4-FFF2-40B4-BE49-F238E27FC236}">
                <a16:creationId xmlns:a16="http://schemas.microsoft.com/office/drawing/2014/main" id="{47B1FCFB-B59C-FC4A-8D43-C8D2A4FACE0C}"/>
              </a:ext>
            </a:extLst>
          </p:cNvPr>
          <p:cNvSpPr>
            <a:spLocks noGrp="1"/>
          </p:cNvSpPr>
          <p:nvPr>
            <p:ph type="body" idx="1" hasCustomPrompt="1"/>
          </p:nvPr>
        </p:nvSpPr>
        <p:spPr>
          <a:xfrm>
            <a:off x="2482529" y="3312000"/>
            <a:ext cx="3492000" cy="790982"/>
          </a:xfrm>
        </p:spPr>
        <p:txBody>
          <a:bodyPr/>
          <a:lstStyle>
            <a:lvl1pPr marL="0" indent="0">
              <a:buNone/>
              <a:defRPr sz="15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 om functie en bedrijf toe te voegen</a:t>
            </a:r>
          </a:p>
        </p:txBody>
      </p:sp>
      <p:sp>
        <p:nvSpPr>
          <p:cNvPr id="8" name="Text Placeholder 3">
            <a:extLst>
              <a:ext uri="{FF2B5EF4-FFF2-40B4-BE49-F238E27FC236}">
                <a16:creationId xmlns:a16="http://schemas.microsoft.com/office/drawing/2014/main" id="{3640826F-2EDF-854F-A1C9-F0F22E55EA38}"/>
              </a:ext>
            </a:extLst>
          </p:cNvPr>
          <p:cNvSpPr>
            <a:spLocks noGrp="1"/>
          </p:cNvSpPr>
          <p:nvPr>
            <p:ph type="body" sz="half" idx="15" hasCustomPrompt="1"/>
          </p:nvPr>
        </p:nvSpPr>
        <p:spPr>
          <a:xfrm>
            <a:off x="2482529" y="3060000"/>
            <a:ext cx="3492000" cy="252000"/>
          </a:xfrm>
        </p:spPr>
        <p:txBody>
          <a:bodyPr/>
          <a:lstStyle>
            <a:lvl1pPr marL="0" indent="0">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naam toe te voegen</a:t>
            </a:r>
          </a:p>
        </p:txBody>
      </p:sp>
      <p:sp>
        <p:nvSpPr>
          <p:cNvPr id="9" name="TextBox 4">
            <a:extLst>
              <a:ext uri="{FF2B5EF4-FFF2-40B4-BE49-F238E27FC236}">
                <a16:creationId xmlns:a16="http://schemas.microsoft.com/office/drawing/2014/main" id="{D2A8B435-5D1E-2448-9177-47E7CFF1E52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9</a:t>
            </a:r>
          </a:p>
        </p:txBody>
      </p:sp>
      <p:sp>
        <p:nvSpPr>
          <p:cNvPr id="10" name="TextBox 5">
            <a:extLst>
              <a:ext uri="{FF2B5EF4-FFF2-40B4-BE49-F238E27FC236}">
                <a16:creationId xmlns:a16="http://schemas.microsoft.com/office/drawing/2014/main" id="{5997DBCA-5633-CE46-90E4-C05A5663A710}"/>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Quote met portret</a:t>
            </a:r>
          </a:p>
        </p:txBody>
      </p:sp>
      <p:sp>
        <p:nvSpPr>
          <p:cNvPr id="20" name="Title 1">
            <a:extLst>
              <a:ext uri="{FF2B5EF4-FFF2-40B4-BE49-F238E27FC236}">
                <a16:creationId xmlns:a16="http://schemas.microsoft.com/office/drawing/2014/main" id="{BE620AB3-86E9-CA4D-B07D-26D1CC25806E}"/>
              </a:ext>
            </a:extLst>
          </p:cNvPr>
          <p:cNvSpPr>
            <a:spLocks noGrp="1"/>
          </p:cNvSpPr>
          <p:nvPr>
            <p:ph type="title" hasCustomPrompt="1"/>
          </p:nvPr>
        </p:nvSpPr>
        <p:spPr>
          <a:xfrm>
            <a:off x="1223998" y="1080000"/>
            <a:ext cx="6984000" cy="1522077"/>
          </a:xfrm>
        </p:spPr>
        <p:txBody>
          <a:bodyPr anchor="b" anchorCtr="0"/>
          <a:lstStyle>
            <a:lvl1pPr algn="l">
              <a:lnSpc>
                <a:spcPct val="95000"/>
              </a:lnSpc>
              <a:defRPr sz="2400">
                <a:solidFill>
                  <a:schemeClr val="bg1"/>
                </a:solidFill>
              </a:defRPr>
            </a:lvl1pPr>
          </a:lstStyle>
          <a:p>
            <a:r>
              <a:rPr lang="nl-NL"/>
              <a:t>Voeg hier een quote in</a:t>
            </a:r>
            <a:endParaRPr lang="en-US"/>
          </a:p>
        </p:txBody>
      </p:sp>
      <p:sp>
        <p:nvSpPr>
          <p:cNvPr id="21" name="Picture Placeholder 2">
            <a:extLst>
              <a:ext uri="{FF2B5EF4-FFF2-40B4-BE49-F238E27FC236}">
                <a16:creationId xmlns:a16="http://schemas.microsoft.com/office/drawing/2014/main" id="{B6B0E9EB-5661-EC48-A311-FEFE6BD9A22C}"/>
              </a:ext>
            </a:extLst>
          </p:cNvPr>
          <p:cNvSpPr>
            <a:spLocks noGrp="1"/>
          </p:cNvSpPr>
          <p:nvPr>
            <p:ph type="pic" idx="17" hasCustomPrompt="1"/>
          </p:nvPr>
        </p:nvSpPr>
        <p:spPr>
          <a:xfrm>
            <a:off x="1224000" y="2736000"/>
            <a:ext cx="1044000" cy="1044000"/>
          </a:xfrm>
          <a:prstGeom prst="roundRect">
            <a:avLst>
              <a:gd name="adj" fmla="val 4414"/>
            </a:avLst>
          </a:prstGeom>
          <a:solidFill>
            <a:schemeClr val="bg1">
              <a:lumMod val="85000"/>
            </a:schemeClr>
          </a:solidFill>
          <a:ln w="12700">
            <a:solidFill>
              <a:schemeClr val="bg1"/>
            </a:solidFill>
          </a:ln>
        </p:spPr>
        <p:txBody>
          <a:bodyPr lIns="0" tIns="144000" rIns="0" anchor="t"/>
          <a:lstStyle>
            <a:lvl1pPr marL="0" indent="0" algn="ctr">
              <a:lnSpc>
                <a:spcPct val="110000"/>
              </a:lnSpc>
              <a:spcBef>
                <a:spcPts val="0"/>
              </a:spcBef>
              <a:buNone/>
              <a:defRPr sz="1200" u="none">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Portret</a:t>
            </a:r>
            <a:endParaRPr lang="en-US"/>
          </a:p>
        </p:txBody>
      </p:sp>
    </p:spTree>
    <p:extLst>
      <p:ext uri="{BB962C8B-B14F-4D97-AF65-F5344CB8AC3E}">
        <p14:creationId xmlns:p14="http://schemas.microsoft.com/office/powerpoint/2010/main" val="3260591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tro kleur">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6B6829F-4C59-3347-A0EE-3DDD985E39D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225D2705-18C0-464A-9AA8-1C1AE0BA939B}"/>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10</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Intro kleur</a:t>
            </a:r>
          </a:p>
        </p:txBody>
      </p:sp>
    </p:spTree>
    <p:extLst>
      <p:ext uri="{BB962C8B-B14F-4D97-AF65-F5344CB8AC3E}">
        <p14:creationId xmlns:p14="http://schemas.microsoft.com/office/powerpoint/2010/main" val="13029291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 zonder titel">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E5B6DAE-60D9-CA4C-972C-61180FA5A122}"/>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A6A3C5BE-B070-D944-AB17-A226DC941001}"/>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41AFFEDE-8C67-9349-A20D-6B3D32E8F092}"/>
              </a:ext>
            </a:extLst>
          </p:cNvPr>
          <p:cNvSpPr>
            <a:spLocks noGrp="1"/>
          </p:cNvSpPr>
          <p:nvPr>
            <p:ph type="body" sz="half" idx="2" hasCustomPrompt="1"/>
          </p:nvPr>
        </p:nvSpPr>
        <p:spPr>
          <a:xfrm>
            <a:off x="792000" y="1583998"/>
            <a:ext cx="5040000" cy="2088000"/>
          </a:xfrm>
        </p:spPr>
        <p:txBody>
          <a:bodyPr anchor="ctr" anchorCtr="0"/>
          <a:lstStyle>
            <a:lvl1pPr marL="0" indent="0">
              <a:buNone/>
              <a:defRPr sz="150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11</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Tekst zonder titel</a:t>
            </a:r>
          </a:p>
        </p:txBody>
      </p:sp>
    </p:spTree>
    <p:extLst>
      <p:ext uri="{BB962C8B-B14F-4D97-AF65-F5344CB8AC3E}">
        <p14:creationId xmlns:p14="http://schemas.microsoft.com/office/powerpoint/2010/main" val="17027526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Opsomming groo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C437A33-BD5F-C240-9035-F6D1EEF8EECF}"/>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22CD923E-A986-F94E-9007-B06993F0F9B5}"/>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lvl1pPr>
              <a:defRPr>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180000" indent="-180000">
              <a:lnSpc>
                <a:spcPct val="145000"/>
              </a:lnSpc>
              <a:buClr>
                <a:schemeClr val="tx2"/>
              </a:buClr>
              <a:buSzPct val="120000"/>
              <a:buFont typeface="Wingdings" pitchFamily="2" charset="2"/>
              <a:buChar char="§"/>
              <a:defRPr sz="1500"/>
            </a:lvl1pPr>
            <a:lvl2pPr marL="360000" indent="-180000">
              <a:lnSpc>
                <a:spcPct val="145000"/>
              </a:lnSpc>
              <a:buClr>
                <a:schemeClr val="tx2"/>
              </a:buClr>
              <a:buSzPct val="120000"/>
              <a:buFont typeface="Wingdings" pitchFamily="2" charset="2"/>
              <a:buChar char="§"/>
              <a:defRPr sz="1500"/>
            </a:lvl2pPr>
            <a:lvl3pPr marL="540000" indent="-180000">
              <a:lnSpc>
                <a:spcPct val="145000"/>
              </a:lnSpc>
              <a:buClr>
                <a:schemeClr val="tx2"/>
              </a:buClr>
              <a:buSzPct val="120000"/>
              <a:buFont typeface="Wingdings" pitchFamily="2" charset="2"/>
              <a:buChar char="§"/>
              <a:defRPr sz="1500"/>
            </a:lvl3pPr>
            <a:lvl4pPr marL="720000" indent="-180000">
              <a:lnSpc>
                <a:spcPct val="145000"/>
              </a:lnSpc>
              <a:buClr>
                <a:schemeClr val="tx2"/>
              </a:buClr>
              <a:buSzPct val="120000"/>
              <a:buFont typeface="Wingdings" pitchFamily="2" charset="2"/>
              <a:buChar char="§"/>
              <a:defRPr sz="1500"/>
            </a:lvl4pPr>
            <a:lvl5pPr marL="900000" indent="-180000">
              <a:lnSpc>
                <a:spcPct val="145000"/>
              </a:lnSpc>
              <a:buClr>
                <a:schemeClr val="tx2"/>
              </a:buClr>
              <a:buSzPct val="120000"/>
              <a:buFont typeface="Wingdings" pitchFamily="2" charset="2"/>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12</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Opsomming groot</a:t>
            </a:r>
          </a:p>
        </p:txBody>
      </p:sp>
    </p:spTree>
    <p:extLst>
      <p:ext uri="{BB962C8B-B14F-4D97-AF65-F5344CB8AC3E}">
        <p14:creationId xmlns:p14="http://schemas.microsoft.com/office/powerpoint/2010/main" val="41539939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E6836315-64F2-4546-ABA2-87213186DB04}"/>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7E20CD6F-2F7C-8742-BFBF-D34C7E81D079}"/>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00000"/>
            <a:ext cx="5040000" cy="756000"/>
          </a:xfrm>
        </p:spPr>
        <p:txBody>
          <a:bodyPr/>
          <a:lstStyle>
            <a:lvl1pPr>
              <a:defRPr sz="2800">
                <a:solidFill>
                  <a:schemeClr val="tx2"/>
                </a:solidFill>
              </a:defRPr>
            </a:lvl1pPr>
          </a:lstStyle>
          <a:p>
            <a:r>
              <a:rPr lang="nl-NL"/>
              <a:t>Titelstijl van model bewerken</a:t>
            </a:r>
            <a:endParaRPr lang="en-US"/>
          </a:p>
        </p:txBody>
      </p:sp>
      <p:sp>
        <p:nvSpPr>
          <p:cNvPr id="3" name="Content Placeholder 2"/>
          <p:cNvSpPr>
            <a:spLocks noGrp="1"/>
          </p:cNvSpPr>
          <p:nvPr>
            <p:ph idx="1"/>
          </p:nvPr>
        </p:nvSpPr>
        <p:spPr>
          <a:xfrm>
            <a:off x="792000" y="1836000"/>
            <a:ext cx="5040000" cy="2520000"/>
          </a:xfrm>
        </p:spPr>
        <p:txBody>
          <a:bodyPr/>
          <a:lstStyle>
            <a:lvl1pPr marL="0" indent="0">
              <a:lnSpc>
                <a:spcPct val="110000"/>
              </a:lnSpc>
              <a:buClr>
                <a:schemeClr val="tx2"/>
              </a:buClr>
              <a:buSzPct val="120000"/>
              <a:buFontTx/>
              <a:buNone/>
              <a:defRPr sz="1500"/>
            </a:lvl1pPr>
            <a:lvl2pPr marL="0" indent="0">
              <a:lnSpc>
                <a:spcPct val="110000"/>
              </a:lnSpc>
              <a:buClr>
                <a:schemeClr val="tx2"/>
              </a:buClr>
              <a:buSzPct val="120000"/>
              <a:buFontTx/>
              <a:buNone/>
              <a:defRPr sz="1500"/>
            </a:lvl2pPr>
            <a:lvl3pPr marL="0" indent="0">
              <a:lnSpc>
                <a:spcPct val="110000"/>
              </a:lnSpc>
              <a:buClr>
                <a:schemeClr val="tx2"/>
              </a:buClr>
              <a:buSzPct val="120000"/>
              <a:buFontTx/>
              <a:buNone/>
              <a:defRPr sz="1500"/>
            </a:lvl3pPr>
            <a:lvl4pPr marL="0" indent="0">
              <a:lnSpc>
                <a:spcPct val="110000"/>
              </a:lnSpc>
              <a:buClr>
                <a:schemeClr val="tx2"/>
              </a:buClr>
              <a:buSzPct val="120000"/>
              <a:buFontTx/>
              <a:buNone/>
              <a:defRPr sz="1500"/>
            </a:lvl4pPr>
            <a:lvl5pPr marL="0" indent="0">
              <a:lnSpc>
                <a:spcPct val="110000"/>
              </a:lnSpc>
              <a:buClr>
                <a:schemeClr val="tx2"/>
              </a:buClr>
              <a:buSzPct val="120000"/>
              <a:buFontTx/>
              <a:buNone/>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13</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tekst</a:t>
            </a:r>
          </a:p>
        </p:txBody>
      </p:sp>
    </p:spTree>
    <p:extLst>
      <p:ext uri="{BB962C8B-B14F-4D97-AF65-F5344CB8AC3E}">
        <p14:creationId xmlns:p14="http://schemas.microsoft.com/office/powerpoint/2010/main" val="26635757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en 2 kolommen opsommin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4BAEDF6C-C2B7-2A47-A26D-AA2F4C7FC197}"/>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99E10F11-C8CE-9D4B-82F0-F8C486388AF7}"/>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Content Placeholder 2">
            <a:extLst>
              <a:ext uri="{FF2B5EF4-FFF2-40B4-BE49-F238E27FC236}">
                <a16:creationId xmlns:a16="http://schemas.microsoft.com/office/drawing/2014/main" id="{CD694C26-B5A3-7743-BD60-B42F35B1A2E0}"/>
              </a:ext>
            </a:extLst>
          </p:cNvPr>
          <p:cNvSpPr>
            <a:spLocks noGrp="1"/>
          </p:cNvSpPr>
          <p:nvPr>
            <p:ph idx="13"/>
          </p:nvPr>
        </p:nvSpPr>
        <p:spPr>
          <a:xfrm>
            <a:off x="457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14</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 opsomming</a:t>
            </a:r>
          </a:p>
        </p:txBody>
      </p:sp>
    </p:spTree>
    <p:extLst>
      <p:ext uri="{BB962C8B-B14F-4D97-AF65-F5344CB8AC3E}">
        <p14:creationId xmlns:p14="http://schemas.microsoft.com/office/powerpoint/2010/main" val="280796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e">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bg1"/>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6</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Subsectie</a:t>
            </a:r>
          </a:p>
        </p:txBody>
      </p:sp>
    </p:spTree>
    <p:extLst>
      <p:ext uri="{BB962C8B-B14F-4D97-AF65-F5344CB8AC3E}">
        <p14:creationId xmlns:p14="http://schemas.microsoft.com/office/powerpoint/2010/main" val="18669334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en 2 kolomm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67D4EA86-9D29-DA41-B024-1BC145B57D8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Afgeronde rechthoek 11">
            <a:extLst>
              <a:ext uri="{FF2B5EF4-FFF2-40B4-BE49-F238E27FC236}">
                <a16:creationId xmlns:a16="http://schemas.microsoft.com/office/drawing/2014/main" id="{89696BDE-F544-3B43-8758-8F63C80000FC}"/>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15</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en 2 kolommen</a:t>
            </a:r>
          </a:p>
        </p:txBody>
      </p:sp>
      <p:sp>
        <p:nvSpPr>
          <p:cNvPr id="10" name="Content Placeholder 2">
            <a:extLst>
              <a:ext uri="{FF2B5EF4-FFF2-40B4-BE49-F238E27FC236}">
                <a16:creationId xmlns:a16="http://schemas.microsoft.com/office/drawing/2014/main" id="{85565227-6D12-B248-8FD1-A4FD0D92CA0E}"/>
              </a:ext>
            </a:extLst>
          </p:cNvPr>
          <p:cNvSpPr>
            <a:spLocks noGrp="1"/>
          </p:cNvSpPr>
          <p:nvPr>
            <p:ph idx="14"/>
          </p:nvPr>
        </p:nvSpPr>
        <p:spPr>
          <a:xfrm>
            <a:off x="457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2607029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tekst en afbeelding klein">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A20B33E-0F7C-B44B-A3C5-8BEF22C845AD}"/>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Afgeronde rechthoek 10">
            <a:extLst>
              <a:ext uri="{FF2B5EF4-FFF2-40B4-BE49-F238E27FC236}">
                <a16:creationId xmlns:a16="http://schemas.microsoft.com/office/drawing/2014/main" id="{4E80DE3E-DF37-EE46-BFFD-E295A048DE42}"/>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p:txBody>
          <a:bodyPr/>
          <a:lstStyle/>
          <a:p>
            <a:r>
              <a:rPr lang="nl-NL"/>
              <a:t>Titelstijl van model bewerken</a:t>
            </a:r>
            <a:endParaRPr lang="en-US"/>
          </a:p>
        </p:txBody>
      </p:sp>
      <p:sp>
        <p:nvSpPr>
          <p:cNvPr id="3" name="Content Placeholder 2"/>
          <p:cNvSpPr>
            <a:spLocks noGrp="1"/>
          </p:cNvSpPr>
          <p:nvPr>
            <p:ph idx="1"/>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16</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 klein</a:t>
            </a:r>
          </a:p>
        </p:txBody>
      </p:sp>
      <p:sp>
        <p:nvSpPr>
          <p:cNvPr id="12" name="Picture Placeholder 2">
            <a:extLst>
              <a:ext uri="{FF2B5EF4-FFF2-40B4-BE49-F238E27FC236}">
                <a16:creationId xmlns:a16="http://schemas.microsoft.com/office/drawing/2014/main" id="{796B92F2-6C26-3D4E-817D-10E1E805A017}"/>
              </a:ext>
            </a:extLst>
          </p:cNvPr>
          <p:cNvSpPr>
            <a:spLocks noGrp="1"/>
          </p:cNvSpPr>
          <p:nvPr>
            <p:ph type="pic" idx="13" hasCustomPrompt="1"/>
          </p:nvPr>
        </p:nvSpPr>
        <p:spPr>
          <a:xfrm>
            <a:off x="4572000" y="1835998"/>
            <a:ext cx="3384000" cy="2520001"/>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1518202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opsomming en afbeeldin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17</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opsomming en afbeelding</a:t>
            </a:r>
          </a:p>
        </p:txBody>
      </p:sp>
      <p:sp>
        <p:nvSpPr>
          <p:cNvPr id="10" name="Content Placeholder 2">
            <a:extLst>
              <a:ext uri="{FF2B5EF4-FFF2-40B4-BE49-F238E27FC236}">
                <a16:creationId xmlns:a16="http://schemas.microsoft.com/office/drawing/2014/main" id="{D673A3D4-F7E4-6148-88B4-8F94C2E00E1B}"/>
              </a:ext>
            </a:extLst>
          </p:cNvPr>
          <p:cNvSpPr>
            <a:spLocks noGrp="1"/>
          </p:cNvSpPr>
          <p:nvPr>
            <p:ph idx="14"/>
          </p:nvPr>
        </p:nvSpPr>
        <p:spPr>
          <a:xfrm>
            <a:off x="792000" y="1836000"/>
            <a:ext cx="3384000" cy="2520000"/>
          </a:xfrm>
        </p:spPr>
        <p:txBody>
          <a:bodyPr/>
          <a:lstStyle>
            <a:lvl1pPr marL="180000" indent="-180000">
              <a:buClr>
                <a:schemeClr val="tx2"/>
              </a:buClr>
              <a:buSzPct val="120000"/>
              <a:buFont typeface="Wingdings" pitchFamily="2" charset="2"/>
              <a:buChar char="§"/>
              <a:defRPr/>
            </a:lvl1pPr>
            <a:lvl2pPr marL="360000" indent="-180000">
              <a:buClr>
                <a:schemeClr val="tx2"/>
              </a:buClr>
              <a:buSzPct val="120000"/>
              <a:buFont typeface="Wingdings" pitchFamily="2" charset="2"/>
              <a:buChar char="§"/>
              <a:defRPr/>
            </a:lvl2pPr>
            <a:lvl3pPr marL="540000" indent="-180000">
              <a:buClr>
                <a:schemeClr val="tx2"/>
              </a:buClr>
              <a:buSzPct val="120000"/>
              <a:buFont typeface="Wingdings" pitchFamily="2" charset="2"/>
              <a:buChar char="§"/>
              <a:defRPr/>
            </a:lvl3pPr>
            <a:lvl4pPr marL="720000" indent="-180000">
              <a:buClr>
                <a:schemeClr val="tx2"/>
              </a:buClr>
              <a:buSzPct val="120000"/>
              <a:buFont typeface="Wingdings" pitchFamily="2" charset="2"/>
              <a:buChar char="§"/>
              <a:defRPr/>
            </a:lvl4pPr>
            <a:lvl5pPr marL="900000" indent="-180000">
              <a:buClr>
                <a:schemeClr val="tx2"/>
              </a:buClr>
              <a:buSzPct val="120000"/>
              <a:buFont typeface="Wingdings" pitchFamily="2" charset="2"/>
              <a:buChar cha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5128441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4B657932-9E7C-3C43-9E2A-CCA41D076C96}"/>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title"/>
          </p:nvPr>
        </p:nvSpPr>
        <p:spPr>
          <a:xfrm>
            <a:off x="792001" y="642880"/>
            <a:ext cx="3383999" cy="994172"/>
          </a:xfrm>
        </p:spPr>
        <p:txBody>
          <a:bodyPr/>
          <a:lstStyle/>
          <a:p>
            <a:r>
              <a:rPr lang="nl-NL"/>
              <a:t>Titelstijl van model bewerken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18</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 tekst en afbeelding</a:t>
            </a:r>
          </a:p>
        </p:txBody>
      </p:sp>
      <p:sp>
        <p:nvSpPr>
          <p:cNvPr id="10" name="Content Placeholder 2">
            <a:extLst>
              <a:ext uri="{FF2B5EF4-FFF2-40B4-BE49-F238E27FC236}">
                <a16:creationId xmlns:a16="http://schemas.microsoft.com/office/drawing/2014/main" id="{7A8C0FE0-1E28-3A4D-B36F-E273331F561F}"/>
              </a:ext>
            </a:extLst>
          </p:cNvPr>
          <p:cNvSpPr>
            <a:spLocks noGrp="1"/>
          </p:cNvSpPr>
          <p:nvPr>
            <p:ph idx="1"/>
          </p:nvPr>
        </p:nvSpPr>
        <p:spPr>
          <a:xfrm>
            <a:off x="792000" y="1836000"/>
            <a:ext cx="3384000" cy="2520000"/>
          </a:xfrm>
        </p:spPr>
        <p:txBody>
          <a:bodyPr/>
          <a:lstStyle>
            <a:lvl1pPr marL="0" indent="0">
              <a:buClr>
                <a:schemeClr val="tx2"/>
              </a:buClr>
              <a:buSzPct val="120000"/>
              <a:buFontTx/>
              <a:buNone/>
              <a:defRPr/>
            </a:lvl1pPr>
            <a:lvl2pPr marL="0" indent="0">
              <a:buClr>
                <a:schemeClr val="tx2"/>
              </a:buClr>
              <a:buSzPct val="120000"/>
              <a:buFontTx/>
              <a:buNone/>
              <a:defRPr/>
            </a:lvl2pPr>
            <a:lvl3pPr marL="0" indent="0">
              <a:buClr>
                <a:schemeClr val="tx2"/>
              </a:buClr>
              <a:buSzPct val="120000"/>
              <a:buFontTx/>
              <a:buNone/>
              <a:defRPr/>
            </a:lvl3pPr>
            <a:lvl4pPr marL="0" indent="0">
              <a:buClr>
                <a:schemeClr val="tx2"/>
              </a:buClr>
              <a:buSzPct val="120000"/>
              <a:buFontTx/>
              <a:buNone/>
              <a:defRPr/>
            </a:lvl4pPr>
            <a:lvl5pPr marL="0" indent="0">
              <a:buClr>
                <a:schemeClr val="tx2"/>
              </a:buClr>
              <a:buSzPct val="120000"/>
              <a:buFontTx/>
              <a:buNone/>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8107682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25999"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1" name="Picture Placeholder 2">
            <a:extLst>
              <a:ext uri="{FF2B5EF4-FFF2-40B4-BE49-F238E27FC236}">
                <a16:creationId xmlns:a16="http://schemas.microsoft.com/office/drawing/2014/main" id="{1313C103-24D3-E74A-B88D-58CCF68E89E9}"/>
              </a:ext>
            </a:extLst>
          </p:cNvPr>
          <p:cNvSpPr>
            <a:spLocks noGrp="1"/>
          </p:cNvSpPr>
          <p:nvPr>
            <p:ph type="pic" idx="13" hasCustomPrompt="1"/>
          </p:nvPr>
        </p:nvSpPr>
        <p:spPr>
          <a:xfrm>
            <a:off x="4644003" y="125550"/>
            <a:ext cx="4374000" cy="4892400"/>
          </a:xfrm>
          <a:prstGeom prst="roundRect">
            <a:avLst>
              <a:gd name="adj" fmla="val 1020"/>
            </a:avLst>
          </a:prstGeom>
          <a:solidFill>
            <a:schemeClr val="bg1">
              <a:lumMod val="85000"/>
            </a:schemeClr>
          </a:solidFill>
        </p:spPr>
        <p:txBody>
          <a:bodyPr lIns="360000" tIns="360000" rIns="360000" anchor="t"/>
          <a:lstStyle>
            <a:lvl1pPr marL="0" indent="0" algn="ctr">
              <a:lnSpc>
                <a:spcPct val="100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19</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Twee afbeeldingen</a:t>
            </a:r>
          </a:p>
        </p:txBody>
      </p:sp>
    </p:spTree>
    <p:extLst>
      <p:ext uri="{BB962C8B-B14F-4D97-AF65-F5344CB8AC3E}">
        <p14:creationId xmlns:p14="http://schemas.microsoft.com/office/powerpoint/2010/main" val="26506412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ier afbeeldingen">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5A238605-E962-2E4D-942B-E20F1D16370F}"/>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Afgeronde rechthoek 15">
            <a:extLst>
              <a:ext uri="{FF2B5EF4-FFF2-40B4-BE49-F238E27FC236}">
                <a16:creationId xmlns:a16="http://schemas.microsoft.com/office/drawing/2014/main" id="{1978EF53-B0BE-F34C-92AB-95204B45D5DC}"/>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cture Placeholder 2">
            <a:extLst>
              <a:ext uri="{FF2B5EF4-FFF2-40B4-BE49-F238E27FC236}">
                <a16:creationId xmlns:a16="http://schemas.microsoft.com/office/drawing/2014/main" id="{F688B119-73CB-5E4E-9615-36172FA53B4A}"/>
              </a:ext>
            </a:extLst>
          </p:cNvPr>
          <p:cNvSpPr>
            <a:spLocks noGrp="1"/>
          </p:cNvSpPr>
          <p:nvPr>
            <p:ph type="pic" idx="23" hasCustomPrompt="1"/>
          </p:nvPr>
        </p:nvSpPr>
        <p:spPr>
          <a:xfrm>
            <a:off x="4392000"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9" name="Picture Placeholder 2">
            <a:extLst>
              <a:ext uri="{FF2B5EF4-FFF2-40B4-BE49-F238E27FC236}">
                <a16:creationId xmlns:a16="http://schemas.microsoft.com/office/drawing/2014/main" id="{D56B543B-4586-E946-84C7-9E2B00E78D12}"/>
              </a:ext>
            </a:extLst>
          </p:cNvPr>
          <p:cNvSpPr>
            <a:spLocks noGrp="1"/>
          </p:cNvSpPr>
          <p:nvPr>
            <p:ph type="pic" idx="21" hasCustomPrompt="1"/>
          </p:nvPr>
        </p:nvSpPr>
        <p:spPr>
          <a:xfrm>
            <a:off x="1007706"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0" name="Picture Placeholder 2">
            <a:extLst>
              <a:ext uri="{FF2B5EF4-FFF2-40B4-BE49-F238E27FC236}">
                <a16:creationId xmlns:a16="http://schemas.microsoft.com/office/drawing/2014/main" id="{1FFB1D8E-463D-0B45-A084-D1D96840302E}"/>
              </a:ext>
            </a:extLst>
          </p:cNvPr>
          <p:cNvSpPr>
            <a:spLocks noGrp="1"/>
          </p:cNvSpPr>
          <p:nvPr>
            <p:ph type="pic" idx="22" hasCustomPrompt="1"/>
          </p:nvPr>
        </p:nvSpPr>
        <p:spPr>
          <a:xfrm>
            <a:off x="4392000" y="2484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chemeClr val="tx2"/>
                </a:solidFill>
              </a:defRPr>
            </a:lvl1p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2426EF35-B68E-9C41-BD71-BA286952270A}"/>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20</a:t>
            </a:r>
          </a:p>
        </p:txBody>
      </p:sp>
      <p:sp>
        <p:nvSpPr>
          <p:cNvPr id="9" name="TextBox 5">
            <a:extLst>
              <a:ext uri="{FF2B5EF4-FFF2-40B4-BE49-F238E27FC236}">
                <a16:creationId xmlns:a16="http://schemas.microsoft.com/office/drawing/2014/main" id="{C85DC289-4F02-0D4E-AE90-9BA3AB48EEA7}"/>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Vier afbeeldingen</a:t>
            </a:r>
          </a:p>
        </p:txBody>
      </p:sp>
      <p:sp>
        <p:nvSpPr>
          <p:cNvPr id="10" name="Picture Placeholder 2">
            <a:extLst>
              <a:ext uri="{FF2B5EF4-FFF2-40B4-BE49-F238E27FC236}">
                <a16:creationId xmlns:a16="http://schemas.microsoft.com/office/drawing/2014/main" id="{47EE8662-E754-134F-99ED-351DDE5AC6DD}"/>
              </a:ext>
            </a:extLst>
          </p:cNvPr>
          <p:cNvSpPr>
            <a:spLocks noGrp="1"/>
          </p:cNvSpPr>
          <p:nvPr>
            <p:ph type="pic" idx="14" hasCustomPrompt="1"/>
          </p:nvPr>
        </p:nvSpPr>
        <p:spPr>
          <a:xfrm>
            <a:off x="1007706" y="612000"/>
            <a:ext cx="3276000" cy="1764000"/>
          </a:xfrm>
          <a:prstGeom prst="roundRect">
            <a:avLst>
              <a:gd name="adj" fmla="val 3540"/>
            </a:avLst>
          </a:prstGeom>
          <a:solidFill>
            <a:schemeClr val="bg1">
              <a:lumMod val="85000"/>
            </a:schemeClr>
          </a:solidFill>
        </p:spPr>
        <p:txBody>
          <a:bodyPr lIns="360000" tIns="180000" rIns="360000" bIns="180000" anchor="b" anchorCtr="0"/>
          <a:lstStyle>
            <a:lvl1pPr marL="0" indent="0" algn="ctr">
              <a:lnSpc>
                <a:spcPct val="100000"/>
              </a:lnSpc>
              <a:spcBef>
                <a:spcPts val="0"/>
              </a:spcBef>
              <a:buNone/>
              <a:defRPr sz="14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3" name="Text Placeholder 3">
            <a:extLst>
              <a:ext uri="{FF2B5EF4-FFF2-40B4-BE49-F238E27FC236}">
                <a16:creationId xmlns:a16="http://schemas.microsoft.com/office/drawing/2014/main" id="{58E07A08-5E87-AF44-A18B-E7DF8E753865}"/>
              </a:ext>
            </a:extLst>
          </p:cNvPr>
          <p:cNvSpPr>
            <a:spLocks noGrp="1"/>
          </p:cNvSpPr>
          <p:nvPr>
            <p:ph type="body" sz="half" idx="2" hasCustomPrompt="1"/>
          </p:nvPr>
        </p:nvSpPr>
        <p:spPr>
          <a:xfrm>
            <a:off x="1007706"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4" name="Text Placeholder 3">
            <a:extLst>
              <a:ext uri="{FF2B5EF4-FFF2-40B4-BE49-F238E27FC236}">
                <a16:creationId xmlns:a16="http://schemas.microsoft.com/office/drawing/2014/main" id="{99B51F93-1870-D34F-9B66-934BC7890A81}"/>
              </a:ext>
            </a:extLst>
          </p:cNvPr>
          <p:cNvSpPr>
            <a:spLocks noGrp="1"/>
          </p:cNvSpPr>
          <p:nvPr>
            <p:ph type="body" sz="half" idx="16" hasCustomPrompt="1"/>
          </p:nvPr>
        </p:nvSpPr>
        <p:spPr>
          <a:xfrm>
            <a:off x="4392000" y="612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7" name="Text Placeholder 3">
            <a:extLst>
              <a:ext uri="{FF2B5EF4-FFF2-40B4-BE49-F238E27FC236}">
                <a16:creationId xmlns:a16="http://schemas.microsoft.com/office/drawing/2014/main" id="{9A1F04E6-E949-FB4B-A5EE-A33996BD1416}"/>
              </a:ext>
            </a:extLst>
          </p:cNvPr>
          <p:cNvSpPr>
            <a:spLocks noGrp="1"/>
          </p:cNvSpPr>
          <p:nvPr>
            <p:ph type="body" sz="half" idx="19" hasCustomPrompt="1"/>
          </p:nvPr>
        </p:nvSpPr>
        <p:spPr>
          <a:xfrm>
            <a:off x="1007706"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8" name="Text Placeholder 3">
            <a:extLst>
              <a:ext uri="{FF2B5EF4-FFF2-40B4-BE49-F238E27FC236}">
                <a16:creationId xmlns:a16="http://schemas.microsoft.com/office/drawing/2014/main" id="{06DC1050-ADA4-4349-A305-6789F2673E34}"/>
              </a:ext>
            </a:extLst>
          </p:cNvPr>
          <p:cNvSpPr>
            <a:spLocks noGrp="1"/>
          </p:cNvSpPr>
          <p:nvPr>
            <p:ph type="body" sz="half" idx="20" hasCustomPrompt="1"/>
          </p:nvPr>
        </p:nvSpPr>
        <p:spPr>
          <a:xfrm>
            <a:off x="4392000" y="2484000"/>
            <a:ext cx="3276000" cy="540000"/>
          </a:xfrm>
        </p:spPr>
        <p:txBody>
          <a:bodyPr lIns="216000" tIns="180000"/>
          <a:lstStyle>
            <a:lvl1pPr marL="0" indent="0">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Tree>
    <p:extLst>
      <p:ext uri="{BB962C8B-B14F-4D97-AF65-F5344CB8AC3E}">
        <p14:creationId xmlns:p14="http://schemas.microsoft.com/office/powerpoint/2010/main" val="19612035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Zeven punten">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FF388D4D-1A55-424E-878C-29F49FB5F3C5}"/>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Afgeronde rechthoek 28">
            <a:extLst>
              <a:ext uri="{FF2B5EF4-FFF2-40B4-BE49-F238E27FC236}">
                <a16:creationId xmlns:a16="http://schemas.microsoft.com/office/drawing/2014/main" id="{7B08602F-6738-6446-85F7-C621C0BD8DF2}"/>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Zeven punten</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260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8"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9"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0"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1"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26000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2"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90000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19"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235351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0"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1"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2"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3"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2353511"/>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4"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1993510"/>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5" name="Text Placeholder 3">
            <a:extLst>
              <a:ext uri="{FF2B5EF4-FFF2-40B4-BE49-F238E27FC236}">
                <a16:creationId xmlns:a16="http://schemas.microsoft.com/office/drawing/2014/main" id="{25CAC697-F2BC-DA43-987F-CA7CF61EB534}"/>
              </a:ext>
            </a:extLst>
          </p:cNvPr>
          <p:cNvSpPr>
            <a:spLocks noGrp="1"/>
          </p:cNvSpPr>
          <p:nvPr>
            <p:ph type="body" sz="half" idx="24"/>
          </p:nvPr>
        </p:nvSpPr>
        <p:spPr>
          <a:xfrm>
            <a:off x="612000" y="3456446"/>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6" name="Text Placeholder 3">
            <a:extLst>
              <a:ext uri="{FF2B5EF4-FFF2-40B4-BE49-F238E27FC236}">
                <a16:creationId xmlns:a16="http://schemas.microsoft.com/office/drawing/2014/main" id="{8A52DE74-A40C-8D47-97AF-3264E58DA6B4}"/>
              </a:ext>
            </a:extLst>
          </p:cNvPr>
          <p:cNvSpPr>
            <a:spLocks noGrp="1"/>
          </p:cNvSpPr>
          <p:nvPr>
            <p:ph type="body" sz="half" idx="25" hasCustomPrompt="1"/>
          </p:nvPr>
        </p:nvSpPr>
        <p:spPr>
          <a:xfrm>
            <a:off x="431999" y="3096446"/>
            <a:ext cx="2520000" cy="324000"/>
          </a:xfrm>
        </p:spPr>
        <p:txBody>
          <a:bodyPr/>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27" name="Tekstvak 26">
            <a:extLst>
              <a:ext uri="{FF2B5EF4-FFF2-40B4-BE49-F238E27FC236}">
                <a16:creationId xmlns:a16="http://schemas.microsoft.com/office/drawing/2014/main" id="{F46C03BF-C7E0-9249-BE85-97BA4DC68FC2}"/>
              </a:ext>
            </a:extLst>
          </p:cNvPr>
          <p:cNvSpPr txBox="1"/>
          <p:nvPr userDrawn="1"/>
        </p:nvSpPr>
        <p:spPr>
          <a:xfrm>
            <a:off x="3733014" y="3601039"/>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13662069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Zes punten">
    <p:spTree>
      <p:nvGrpSpPr>
        <p:cNvPr id="1" name=""/>
        <p:cNvGrpSpPr/>
        <p:nvPr/>
      </p:nvGrpSpPr>
      <p:grpSpPr>
        <a:xfrm>
          <a:off x="0" y="0"/>
          <a:ext cx="0" cy="0"/>
          <a:chOff x="0" y="0"/>
          <a:chExt cx="0" cy="0"/>
        </a:xfrm>
      </p:grpSpPr>
      <p:sp>
        <p:nvSpPr>
          <p:cNvPr id="19" name="Rechthoek 18">
            <a:extLst>
              <a:ext uri="{FF2B5EF4-FFF2-40B4-BE49-F238E27FC236}">
                <a16:creationId xmlns:a16="http://schemas.microsoft.com/office/drawing/2014/main" id="{4AFB4129-85F7-914F-8196-A279D61FF60A}"/>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Afgeronde rechthoek 19">
            <a:extLst>
              <a:ext uri="{FF2B5EF4-FFF2-40B4-BE49-F238E27FC236}">
                <a16:creationId xmlns:a16="http://schemas.microsoft.com/office/drawing/2014/main" id="{533D53DA-7584-1441-9283-8EFD7635D33F}"/>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21B</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Zes punten</a:t>
            </a:r>
          </a:p>
        </p:txBody>
      </p:sp>
      <p:sp>
        <p:nvSpPr>
          <p:cNvPr id="28"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612000" y="187199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9" name="Text Placeholder 3">
            <a:extLst>
              <a:ext uri="{FF2B5EF4-FFF2-40B4-BE49-F238E27FC236}">
                <a16:creationId xmlns:a16="http://schemas.microsoft.com/office/drawing/2014/main" id="{8550E91D-E9D4-044C-ACF9-C615E02F720F}"/>
              </a:ext>
            </a:extLst>
          </p:cNvPr>
          <p:cNvSpPr>
            <a:spLocks noGrp="1"/>
          </p:cNvSpPr>
          <p:nvPr>
            <p:ph type="body" sz="half" idx="13" hasCustomPrompt="1"/>
          </p:nvPr>
        </p:nvSpPr>
        <p:spPr>
          <a:xfrm>
            <a:off x="431999" y="1187291"/>
            <a:ext cx="2520000" cy="638980"/>
          </a:xfrm>
        </p:spPr>
        <p:txBody>
          <a:bodyPr anchor="b"/>
          <a:lstStyle>
            <a:lvl1pPr marL="180000" indent="-180000">
              <a:buClr>
                <a:schemeClr val="tx2"/>
              </a:buClr>
              <a:buSzPct val="120000"/>
              <a:buFont typeface="Wingdings" pitchFamily="2" charset="2"/>
              <a:buChar char="§"/>
              <a:defRPr sz="180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0" name="Text Placeholder 3">
            <a:extLst>
              <a:ext uri="{FF2B5EF4-FFF2-40B4-BE49-F238E27FC236}">
                <a16:creationId xmlns:a16="http://schemas.microsoft.com/office/drawing/2014/main" id="{1CA94DAB-A6C1-8847-B2A7-05D2C9AA642A}"/>
              </a:ext>
            </a:extLst>
          </p:cNvPr>
          <p:cNvSpPr>
            <a:spLocks noGrp="1"/>
          </p:cNvSpPr>
          <p:nvPr>
            <p:ph type="body" sz="half" idx="14"/>
          </p:nvPr>
        </p:nvSpPr>
        <p:spPr>
          <a:xfrm>
            <a:off x="3276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1" name="Text Placeholder 3">
            <a:extLst>
              <a:ext uri="{FF2B5EF4-FFF2-40B4-BE49-F238E27FC236}">
                <a16:creationId xmlns:a16="http://schemas.microsoft.com/office/drawing/2014/main" id="{44B4F277-73FE-164F-89AB-66D84665A7B0}"/>
              </a:ext>
            </a:extLst>
          </p:cNvPr>
          <p:cNvSpPr>
            <a:spLocks noGrp="1"/>
          </p:cNvSpPr>
          <p:nvPr>
            <p:ph type="body" sz="half" idx="15" hasCustomPrompt="1"/>
          </p:nvPr>
        </p:nvSpPr>
        <p:spPr>
          <a:xfrm>
            <a:off x="3096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2" name="Text Placeholder 3">
            <a:extLst>
              <a:ext uri="{FF2B5EF4-FFF2-40B4-BE49-F238E27FC236}">
                <a16:creationId xmlns:a16="http://schemas.microsoft.com/office/drawing/2014/main" id="{5ADB768B-4D1E-1046-A2F7-EB77815178BD}"/>
              </a:ext>
            </a:extLst>
          </p:cNvPr>
          <p:cNvSpPr>
            <a:spLocks noGrp="1"/>
          </p:cNvSpPr>
          <p:nvPr>
            <p:ph type="body" sz="half" idx="16"/>
          </p:nvPr>
        </p:nvSpPr>
        <p:spPr>
          <a:xfrm>
            <a:off x="5940000" y="187200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3" name="Text Placeholder 3">
            <a:extLst>
              <a:ext uri="{FF2B5EF4-FFF2-40B4-BE49-F238E27FC236}">
                <a16:creationId xmlns:a16="http://schemas.microsoft.com/office/drawing/2014/main" id="{DE7494D9-7F91-F040-9A8B-9CEA13716748}"/>
              </a:ext>
            </a:extLst>
          </p:cNvPr>
          <p:cNvSpPr>
            <a:spLocks noGrp="1"/>
          </p:cNvSpPr>
          <p:nvPr>
            <p:ph type="body" sz="half" idx="17" hasCustomPrompt="1"/>
          </p:nvPr>
        </p:nvSpPr>
        <p:spPr>
          <a:xfrm>
            <a:off x="5760000" y="118547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4" name="Text Placeholder 3">
            <a:extLst>
              <a:ext uri="{FF2B5EF4-FFF2-40B4-BE49-F238E27FC236}">
                <a16:creationId xmlns:a16="http://schemas.microsoft.com/office/drawing/2014/main" id="{C649D4D4-50ED-0D48-9A4D-113D207F5DD7}"/>
              </a:ext>
            </a:extLst>
          </p:cNvPr>
          <p:cNvSpPr>
            <a:spLocks noGrp="1"/>
          </p:cNvSpPr>
          <p:nvPr>
            <p:ph type="body" sz="half" idx="18"/>
          </p:nvPr>
        </p:nvSpPr>
        <p:spPr>
          <a:xfrm>
            <a:off x="612000" y="3301079"/>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5" name="Text Placeholder 3">
            <a:extLst>
              <a:ext uri="{FF2B5EF4-FFF2-40B4-BE49-F238E27FC236}">
                <a16:creationId xmlns:a16="http://schemas.microsoft.com/office/drawing/2014/main" id="{7C711A62-4839-A940-B3AD-A219F914C31A}"/>
              </a:ext>
            </a:extLst>
          </p:cNvPr>
          <p:cNvSpPr>
            <a:spLocks noGrp="1"/>
          </p:cNvSpPr>
          <p:nvPr>
            <p:ph type="body" sz="half" idx="19" hasCustomPrompt="1"/>
          </p:nvPr>
        </p:nvSpPr>
        <p:spPr>
          <a:xfrm>
            <a:off x="431999"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6" name="Text Placeholder 3">
            <a:extLst>
              <a:ext uri="{FF2B5EF4-FFF2-40B4-BE49-F238E27FC236}">
                <a16:creationId xmlns:a16="http://schemas.microsoft.com/office/drawing/2014/main" id="{D90A414B-2D81-8041-90F9-CE0DCD8E2920}"/>
              </a:ext>
            </a:extLst>
          </p:cNvPr>
          <p:cNvSpPr>
            <a:spLocks noGrp="1"/>
          </p:cNvSpPr>
          <p:nvPr>
            <p:ph type="body" sz="half" idx="20"/>
          </p:nvPr>
        </p:nvSpPr>
        <p:spPr>
          <a:xfrm>
            <a:off x="3276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7" name="Text Placeholder 3">
            <a:extLst>
              <a:ext uri="{FF2B5EF4-FFF2-40B4-BE49-F238E27FC236}">
                <a16:creationId xmlns:a16="http://schemas.microsoft.com/office/drawing/2014/main" id="{D39CF6B0-1392-0A41-8D94-913196B4E9E0}"/>
              </a:ext>
            </a:extLst>
          </p:cNvPr>
          <p:cNvSpPr>
            <a:spLocks noGrp="1"/>
          </p:cNvSpPr>
          <p:nvPr>
            <p:ph type="body" sz="half" idx="21" hasCustomPrompt="1"/>
          </p:nvPr>
        </p:nvSpPr>
        <p:spPr>
          <a:xfrm>
            <a:off x="3096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
        <p:nvSpPr>
          <p:cNvPr id="38" name="Text Placeholder 3">
            <a:extLst>
              <a:ext uri="{FF2B5EF4-FFF2-40B4-BE49-F238E27FC236}">
                <a16:creationId xmlns:a16="http://schemas.microsoft.com/office/drawing/2014/main" id="{A5927C3C-F2AD-0446-8F68-3EEFCE25499F}"/>
              </a:ext>
            </a:extLst>
          </p:cNvPr>
          <p:cNvSpPr>
            <a:spLocks noGrp="1"/>
          </p:cNvSpPr>
          <p:nvPr>
            <p:ph type="body" sz="half" idx="22"/>
          </p:nvPr>
        </p:nvSpPr>
        <p:spPr>
          <a:xfrm>
            <a:off x="5940000" y="3301080"/>
            <a:ext cx="2340000" cy="612000"/>
          </a:xfrm>
        </p:spPr>
        <p:txBody>
          <a:bodyPr/>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39" name="Text Placeholder 3">
            <a:extLst>
              <a:ext uri="{FF2B5EF4-FFF2-40B4-BE49-F238E27FC236}">
                <a16:creationId xmlns:a16="http://schemas.microsoft.com/office/drawing/2014/main" id="{030E5758-C118-0348-A1D5-BA32B2608300}"/>
              </a:ext>
            </a:extLst>
          </p:cNvPr>
          <p:cNvSpPr>
            <a:spLocks noGrp="1"/>
          </p:cNvSpPr>
          <p:nvPr>
            <p:ph type="body" sz="half" idx="23" hasCustomPrompt="1"/>
          </p:nvPr>
        </p:nvSpPr>
        <p:spPr>
          <a:xfrm>
            <a:off x="5760000" y="2610951"/>
            <a:ext cx="2520000" cy="640800"/>
          </a:xfrm>
        </p:spPr>
        <p:txBody>
          <a:bodyPr anchor="b"/>
          <a:lstStyle>
            <a:lvl1pPr marL="180000" indent="-180000">
              <a:buClr>
                <a:schemeClr val="tx2"/>
              </a:buClr>
              <a:buSzPct val="120000"/>
              <a:buFont typeface="Wingdings" pitchFamily="2" charset="2"/>
              <a:buChar char="§"/>
              <a:defRPr sz="18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te bewerken</a:t>
            </a:r>
          </a:p>
        </p:txBody>
      </p:sp>
    </p:spTree>
    <p:extLst>
      <p:ext uri="{BB962C8B-B14F-4D97-AF65-F5344CB8AC3E}">
        <p14:creationId xmlns:p14="http://schemas.microsoft.com/office/powerpoint/2010/main" val="21275395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ijfers">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77550E30-E327-8448-9407-336314ED501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Afgeronde rechthoek 16">
            <a:extLst>
              <a:ext uri="{FF2B5EF4-FFF2-40B4-BE49-F238E27FC236}">
                <a16:creationId xmlns:a16="http://schemas.microsoft.com/office/drawing/2014/main" id="{73382F63-BD05-1244-89F3-EBEF0DA245B1}"/>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Text Placeholder 3">
            <a:extLst>
              <a:ext uri="{FF2B5EF4-FFF2-40B4-BE49-F238E27FC236}">
                <a16:creationId xmlns:a16="http://schemas.microsoft.com/office/drawing/2014/main" id="{95AEB7F9-01BD-ED4B-9917-B7266ADE1C7C}"/>
              </a:ext>
            </a:extLst>
          </p:cNvPr>
          <p:cNvSpPr>
            <a:spLocks noGrp="1"/>
          </p:cNvSpPr>
          <p:nvPr>
            <p:ph type="body" sz="half" idx="27" hasCustomPrompt="1"/>
          </p:nvPr>
        </p:nvSpPr>
        <p:spPr>
          <a:xfrm>
            <a:off x="58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A054DD4E-6FAB-CF45-8B17-F6359386C3F2}"/>
              </a:ext>
            </a:extLst>
          </p:cNvPr>
          <p:cNvSpPr>
            <a:spLocks noGrp="1"/>
          </p:cNvSpPr>
          <p:nvPr>
            <p:ph type="body" sz="half" idx="23" hasCustomPrompt="1"/>
          </p:nvPr>
        </p:nvSpPr>
        <p:spPr>
          <a:xfrm>
            <a:off x="4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6" name="Text Placeholder 3">
            <a:extLst>
              <a:ext uri="{FF2B5EF4-FFF2-40B4-BE49-F238E27FC236}">
                <a16:creationId xmlns:a16="http://schemas.microsoft.com/office/drawing/2014/main" id="{EEC4EA55-452D-FC4F-9ABB-9E020DAA0E85}"/>
              </a:ext>
            </a:extLst>
          </p:cNvPr>
          <p:cNvSpPr>
            <a:spLocks noGrp="1"/>
          </p:cNvSpPr>
          <p:nvPr>
            <p:ph type="body" sz="half" idx="25" hasCustomPrompt="1"/>
          </p:nvPr>
        </p:nvSpPr>
        <p:spPr>
          <a:xfrm>
            <a:off x="3132000" y="1536564"/>
            <a:ext cx="2376000" cy="2088000"/>
          </a:xfrm>
          <a:prstGeom prst="roundRect">
            <a:avLst>
              <a:gd name="adj" fmla="val 2241"/>
            </a:avLst>
          </a:prstGeom>
          <a:solidFill>
            <a:schemeClr val="bg1"/>
          </a:solidFill>
          <a:effectLst>
            <a:outerShdw blurRad="63500" sx="102000" sy="102000" algn="ctr" rotWithShape="0">
              <a:schemeClr val="bg1">
                <a:lumMod val="85000"/>
              </a:schemeClr>
            </a:outerShdw>
          </a:effectLst>
        </p:spPr>
        <p:txBody>
          <a:bodyPr lIns="324000" tIns="180000" rIns="108000"/>
          <a:lstStyle>
            <a:lvl1pPr marL="0" indent="0">
              <a:buNone/>
              <a:defRPr sz="40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22</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Cijfers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p:nvPr>
        </p:nvSpPr>
        <p:spPr>
          <a:xfrm>
            <a:off x="431998" y="792000"/>
            <a:ext cx="5040000" cy="576000"/>
          </a:xfrm>
        </p:spPr>
        <p:txBody>
          <a:bodyPr anchor="b"/>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3" name="Text Placeholder 3">
            <a:extLst>
              <a:ext uri="{FF2B5EF4-FFF2-40B4-BE49-F238E27FC236}">
                <a16:creationId xmlns:a16="http://schemas.microsoft.com/office/drawing/2014/main" id="{9F04D490-B2F1-634B-BEA6-E82C2D66DCF5}"/>
              </a:ext>
            </a:extLst>
          </p:cNvPr>
          <p:cNvSpPr>
            <a:spLocks noGrp="1"/>
          </p:cNvSpPr>
          <p:nvPr>
            <p:ph type="body" sz="half" idx="18"/>
          </p:nvPr>
        </p:nvSpPr>
        <p:spPr>
          <a:xfrm>
            <a:off x="432000" y="3775501"/>
            <a:ext cx="2418778" cy="699247"/>
          </a:xfrm>
        </p:spPr>
        <p:txBody>
          <a:bodyPr/>
          <a:lstStyle>
            <a:lvl1pPr marL="0" indent="0">
              <a:buNone/>
              <a:defRPr sz="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5" name="Text Placeholder 3">
            <a:extLst>
              <a:ext uri="{FF2B5EF4-FFF2-40B4-BE49-F238E27FC236}">
                <a16:creationId xmlns:a16="http://schemas.microsoft.com/office/drawing/2014/main" id="{7B7EB418-5DD6-CF4D-85FE-5E94CBB49321}"/>
              </a:ext>
            </a:extLst>
          </p:cNvPr>
          <p:cNvSpPr>
            <a:spLocks noGrp="1"/>
          </p:cNvSpPr>
          <p:nvPr>
            <p:ph type="body" sz="half" idx="20" hasCustomPrompt="1"/>
          </p:nvPr>
        </p:nvSpPr>
        <p:spPr>
          <a:xfrm>
            <a:off x="4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5" name="Text Placeholder 3">
            <a:extLst>
              <a:ext uri="{FF2B5EF4-FFF2-40B4-BE49-F238E27FC236}">
                <a16:creationId xmlns:a16="http://schemas.microsoft.com/office/drawing/2014/main" id="{382C00E3-5E0D-1F47-A530-DBC4BFCDF0D6}"/>
              </a:ext>
            </a:extLst>
          </p:cNvPr>
          <p:cNvSpPr>
            <a:spLocks noGrp="1"/>
          </p:cNvSpPr>
          <p:nvPr>
            <p:ph type="body" sz="half" idx="24" hasCustomPrompt="1"/>
          </p:nvPr>
        </p:nvSpPr>
        <p:spPr>
          <a:xfrm>
            <a:off x="31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7" name="Text Placeholder 3">
            <a:extLst>
              <a:ext uri="{FF2B5EF4-FFF2-40B4-BE49-F238E27FC236}">
                <a16:creationId xmlns:a16="http://schemas.microsoft.com/office/drawing/2014/main" id="{81004335-26A6-104D-94F5-4B50878FA1D5}"/>
              </a:ext>
            </a:extLst>
          </p:cNvPr>
          <p:cNvSpPr>
            <a:spLocks noGrp="1"/>
          </p:cNvSpPr>
          <p:nvPr>
            <p:ph type="body" sz="half" idx="26" hasCustomPrompt="1"/>
          </p:nvPr>
        </p:nvSpPr>
        <p:spPr>
          <a:xfrm>
            <a:off x="5832000" y="2449184"/>
            <a:ext cx="2232000" cy="1008000"/>
          </a:xfrm>
        </p:spPr>
        <p:txBody>
          <a:bodyPr lIns="360000"/>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469852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artner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72E01C5E-F1A1-9C49-9797-FDFFE9D56FFD}"/>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Afgeronde rechthoek 8">
            <a:extLst>
              <a:ext uri="{FF2B5EF4-FFF2-40B4-BE49-F238E27FC236}">
                <a16:creationId xmlns:a16="http://schemas.microsoft.com/office/drawing/2014/main" id="{5C7E6901-2B98-C243-9AA1-BC81C401289C}"/>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23</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Partners</a:t>
            </a:r>
          </a:p>
        </p:txBody>
      </p:sp>
      <p:sp>
        <p:nvSpPr>
          <p:cNvPr id="7" name="Text Placeholder 3">
            <a:extLst>
              <a:ext uri="{FF2B5EF4-FFF2-40B4-BE49-F238E27FC236}">
                <a16:creationId xmlns:a16="http://schemas.microsoft.com/office/drawing/2014/main" id="{987AB70C-B419-474B-AE7C-154C6AA476DC}"/>
              </a:ext>
            </a:extLst>
          </p:cNvPr>
          <p:cNvSpPr>
            <a:spLocks noGrp="1"/>
          </p:cNvSpPr>
          <p:nvPr>
            <p:ph type="body" sz="half" idx="2" hasCustomPrompt="1"/>
          </p:nvPr>
        </p:nvSpPr>
        <p:spPr>
          <a:xfrm>
            <a:off x="792000" y="684000"/>
            <a:ext cx="7308000" cy="468000"/>
          </a:xfrm>
        </p:spPr>
        <p:txBody>
          <a:bodyPr/>
          <a:lstStyle>
            <a:lvl1pPr marL="0" indent="0">
              <a:buNone/>
              <a:defRPr sz="240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755293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ubsectie Wit">
    <p:bg>
      <p:bgPr>
        <a:solidFill>
          <a:schemeClr val="tx2"/>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7FD9CE4B-C10C-2145-87D5-ADB2B19BC0D3}"/>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800000"/>
            <a:ext cx="6264000" cy="1224000"/>
          </a:xfrm>
        </p:spPr>
        <p:txBody>
          <a:bodyPr anchor="ctr" anchorCtr="0"/>
          <a:lstStyle>
            <a:lvl1pPr>
              <a:defRPr sz="3200">
                <a:solidFill>
                  <a:schemeClr val="tx2"/>
                </a:solidFill>
              </a:defRPr>
            </a:lvl1pPr>
          </a:lstStyle>
          <a:p>
            <a:r>
              <a:rPr lang="nl-NL"/>
              <a:t>Titelstijl van model bewerken</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lvl1pPr>
              <a:defRPr>
                <a:solidFill>
                  <a:schemeClr val="tx2"/>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4F1411D-0280-154F-AEAC-4C20B7AA46B2}" type="slidenum">
              <a:rPr lang="nl-NL" smtClean="0"/>
              <a:pPr/>
              <a:t>‹nr.›</a:t>
            </a:fld>
            <a:endParaRPr lang="nl-NL"/>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7</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1">
                <a:solidFill>
                  <a:schemeClr val="bg1"/>
                </a:solidFill>
              </a:rPr>
              <a:t>Sub-subsectie Wit</a:t>
            </a:r>
          </a:p>
        </p:txBody>
      </p:sp>
    </p:spTree>
    <p:extLst>
      <p:ext uri="{BB962C8B-B14F-4D97-AF65-F5344CB8AC3E}">
        <p14:creationId xmlns:p14="http://schemas.microsoft.com/office/powerpoint/2010/main" val="41893557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andachtsgebieden">
    <p:bg>
      <p:bgPr>
        <a:solidFill>
          <a:schemeClr val="bg1"/>
        </a:solidFill>
        <a:effectLst/>
      </p:bgPr>
    </p:bg>
    <p:spTree>
      <p:nvGrpSpPr>
        <p:cNvPr id="1" name=""/>
        <p:cNvGrpSpPr/>
        <p:nvPr/>
      </p:nvGrpSpPr>
      <p:grpSpPr>
        <a:xfrm>
          <a:off x="0" y="0"/>
          <a:ext cx="0" cy="0"/>
          <a:chOff x="0" y="0"/>
          <a:chExt cx="0" cy="0"/>
        </a:xfrm>
      </p:grpSpPr>
      <p:sp>
        <p:nvSpPr>
          <p:cNvPr id="10" name="Afgeronde rechthoek 9">
            <a:extLst>
              <a:ext uri="{FF2B5EF4-FFF2-40B4-BE49-F238E27FC236}">
                <a16:creationId xmlns:a16="http://schemas.microsoft.com/office/drawing/2014/main" id="{64C58854-00BC-994C-BEAE-40F2B819AAFE}"/>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468000" y="432000"/>
            <a:ext cx="5040000" cy="432000"/>
          </a:xfrm>
        </p:spPr>
        <p:txBody>
          <a:bodyPr anchor="t" anchorCtr="0"/>
          <a:lstStyle>
            <a:lvl1pPr>
              <a:defRPr sz="3000">
                <a:solidFill>
                  <a:schemeClr val="bg1"/>
                </a:solidFill>
              </a:defRPr>
            </a:lvl1pPr>
          </a:lstStyle>
          <a:p>
            <a:r>
              <a:rPr lang="nl-NL"/>
              <a:t>Klik om de titel te bewerken</a:t>
            </a:r>
            <a:endParaRPr lang="en-US"/>
          </a:p>
        </p:txBody>
      </p:sp>
      <p:sp>
        <p:nvSpPr>
          <p:cNvPr id="4" name="Text Placeholder 3"/>
          <p:cNvSpPr>
            <a:spLocks noGrp="1"/>
          </p:cNvSpPr>
          <p:nvPr>
            <p:ph type="body" sz="half" idx="2" hasCustomPrompt="1"/>
          </p:nvPr>
        </p:nvSpPr>
        <p:spPr>
          <a:xfrm>
            <a:off x="467999" y="864000"/>
            <a:ext cx="2376000" cy="252000"/>
          </a:xfrm>
        </p:spPr>
        <p:txBody>
          <a:bodyPr/>
          <a:lstStyle>
            <a:lvl1pPr marL="0" indent="0">
              <a:buNone/>
              <a:defRPr sz="1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5" name="Date Placeholder 4"/>
          <p:cNvSpPr>
            <a:spLocks noGrp="1"/>
          </p:cNvSpPr>
          <p:nvPr>
            <p:ph type="dt" sz="half" idx="10"/>
          </p:nvPr>
        </p:nvSpPr>
        <p:spPr/>
        <p:txBody>
          <a:bodyPr/>
          <a:lstStyle>
            <a:lvl1pPr>
              <a:defRPr>
                <a:solidFill>
                  <a:schemeClr val="bg1"/>
                </a:solidFill>
              </a:defRPr>
            </a:lvl1pPr>
          </a:lstStyle>
          <a:p>
            <a:r>
              <a:rPr lang="nl-NL"/>
              <a:t>Intro</a:t>
            </a:r>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8" name="Text Placeholder 3">
            <a:extLst>
              <a:ext uri="{FF2B5EF4-FFF2-40B4-BE49-F238E27FC236}">
                <a16:creationId xmlns:a16="http://schemas.microsoft.com/office/drawing/2014/main" id="{8F64AB1E-07DB-D44A-AB80-EFD749B2D3A2}"/>
              </a:ext>
            </a:extLst>
          </p:cNvPr>
          <p:cNvSpPr>
            <a:spLocks noGrp="1"/>
          </p:cNvSpPr>
          <p:nvPr>
            <p:ph type="body" sz="half" idx="13" hasCustomPrompt="1"/>
          </p:nvPr>
        </p:nvSpPr>
        <p:spPr>
          <a:xfrm>
            <a:off x="4821447" y="2284809"/>
            <a:ext cx="1655999" cy="1173824"/>
          </a:xfrm>
          <a:custGeom>
            <a:avLst/>
            <a:gdLst>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4320 w 1655999"/>
              <a:gd name="connsiteY6" fmla="*/ 1085712 h 1085712"/>
              <a:gd name="connsiteX7" fmla="*/ 0 w 1655999"/>
              <a:gd name="connsiteY7" fmla="*/ 1061392 h 1085712"/>
              <a:gd name="connsiteX8" fmla="*/ 0 w 1655999"/>
              <a:gd name="connsiteY8"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89220 w 1655999"/>
              <a:gd name="connsiteY6" fmla="*/ 1084924 h 1085712"/>
              <a:gd name="connsiteX7" fmla="*/ 24320 w 1655999"/>
              <a:gd name="connsiteY7" fmla="*/ 1085712 h 1085712"/>
              <a:gd name="connsiteX8" fmla="*/ 0 w 1655999"/>
              <a:gd name="connsiteY8" fmla="*/ 1061392 h 1085712"/>
              <a:gd name="connsiteX9" fmla="*/ 0 w 1655999"/>
              <a:gd name="connsiteY9"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89220 w 1655999"/>
              <a:gd name="connsiteY7" fmla="*/ 1084924 h 1085712"/>
              <a:gd name="connsiteX8" fmla="*/ 24320 w 1655999"/>
              <a:gd name="connsiteY8" fmla="*/ 1085712 h 1085712"/>
              <a:gd name="connsiteX9" fmla="*/ 0 w 1655999"/>
              <a:gd name="connsiteY9" fmla="*/ 1061392 h 1085712"/>
              <a:gd name="connsiteX10" fmla="*/ 0 w 1655999"/>
              <a:gd name="connsiteY10" fmla="*/ 24320 h 1085712"/>
              <a:gd name="connsiteX0" fmla="*/ 0 w 1655999"/>
              <a:gd name="connsiteY0" fmla="*/ 24320 h 1085712"/>
              <a:gd name="connsiteX1" fmla="*/ 24320 w 1655999"/>
              <a:gd name="connsiteY1" fmla="*/ 0 h 1085712"/>
              <a:gd name="connsiteX2" fmla="*/ 1631679 w 1655999"/>
              <a:gd name="connsiteY2" fmla="*/ 0 h 1085712"/>
              <a:gd name="connsiteX3" fmla="*/ 1655999 w 1655999"/>
              <a:gd name="connsiteY3" fmla="*/ 24320 h 1085712"/>
              <a:gd name="connsiteX4" fmla="*/ 1655999 w 1655999"/>
              <a:gd name="connsiteY4" fmla="*/ 1061392 h 1085712"/>
              <a:gd name="connsiteX5" fmla="*/ 1631679 w 1655999"/>
              <a:gd name="connsiteY5" fmla="*/ 1085712 h 1085712"/>
              <a:gd name="connsiteX6" fmla="*/ 237386 w 1655999"/>
              <a:gd name="connsiteY6" fmla="*/ 1084924 h 1085712"/>
              <a:gd name="connsiteX7" fmla="*/ 156953 w 1655999"/>
              <a:gd name="connsiteY7" fmla="*/ 1084924 h 1085712"/>
              <a:gd name="connsiteX8" fmla="*/ 89220 w 1655999"/>
              <a:gd name="connsiteY8" fmla="*/ 1084924 h 1085712"/>
              <a:gd name="connsiteX9" fmla="*/ 24320 w 1655999"/>
              <a:gd name="connsiteY9" fmla="*/ 1085712 h 1085712"/>
              <a:gd name="connsiteX10" fmla="*/ 0 w 1655999"/>
              <a:gd name="connsiteY10" fmla="*/ 1061392 h 1085712"/>
              <a:gd name="connsiteX11" fmla="*/ 0 w 1655999"/>
              <a:gd name="connsiteY11" fmla="*/ 24320 h 1085712"/>
              <a:gd name="connsiteX0" fmla="*/ 0 w 1655999"/>
              <a:gd name="connsiteY0" fmla="*/ 24320 h 1173824"/>
              <a:gd name="connsiteX1" fmla="*/ 24320 w 1655999"/>
              <a:gd name="connsiteY1" fmla="*/ 0 h 1173824"/>
              <a:gd name="connsiteX2" fmla="*/ 1631679 w 1655999"/>
              <a:gd name="connsiteY2" fmla="*/ 0 h 1173824"/>
              <a:gd name="connsiteX3" fmla="*/ 1655999 w 1655999"/>
              <a:gd name="connsiteY3" fmla="*/ 24320 h 1173824"/>
              <a:gd name="connsiteX4" fmla="*/ 1655999 w 1655999"/>
              <a:gd name="connsiteY4" fmla="*/ 1061392 h 1173824"/>
              <a:gd name="connsiteX5" fmla="*/ 1631679 w 1655999"/>
              <a:gd name="connsiteY5" fmla="*/ 1085712 h 1173824"/>
              <a:gd name="connsiteX6" fmla="*/ 237386 w 1655999"/>
              <a:gd name="connsiteY6" fmla="*/ 1084924 h 1173824"/>
              <a:gd name="connsiteX7" fmla="*/ 165420 w 1655999"/>
              <a:gd name="connsiteY7" fmla="*/ 1173824 h 1173824"/>
              <a:gd name="connsiteX8" fmla="*/ 89220 w 1655999"/>
              <a:gd name="connsiteY8" fmla="*/ 1084924 h 1173824"/>
              <a:gd name="connsiteX9" fmla="*/ 24320 w 1655999"/>
              <a:gd name="connsiteY9" fmla="*/ 1085712 h 1173824"/>
              <a:gd name="connsiteX10" fmla="*/ 0 w 1655999"/>
              <a:gd name="connsiteY10" fmla="*/ 1061392 h 1173824"/>
              <a:gd name="connsiteX11" fmla="*/ 0 w 1655999"/>
              <a:gd name="connsiteY11" fmla="*/ 24320 h 117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5999" h="1173824">
                <a:moveTo>
                  <a:pt x="0" y="24320"/>
                </a:moveTo>
                <a:cubicBezTo>
                  <a:pt x="0" y="10888"/>
                  <a:pt x="10888" y="0"/>
                  <a:pt x="24320" y="0"/>
                </a:cubicBezTo>
                <a:lnTo>
                  <a:pt x="1631679" y="0"/>
                </a:lnTo>
                <a:cubicBezTo>
                  <a:pt x="1645111" y="0"/>
                  <a:pt x="1655999" y="10888"/>
                  <a:pt x="1655999" y="24320"/>
                </a:cubicBezTo>
                <a:lnTo>
                  <a:pt x="1655999" y="1061392"/>
                </a:lnTo>
                <a:cubicBezTo>
                  <a:pt x="1655999" y="1074824"/>
                  <a:pt x="1645111" y="1085712"/>
                  <a:pt x="1631679" y="1085712"/>
                </a:cubicBezTo>
                <a:lnTo>
                  <a:pt x="237386" y="1084924"/>
                </a:lnTo>
                <a:lnTo>
                  <a:pt x="165420" y="1173824"/>
                </a:lnTo>
                <a:lnTo>
                  <a:pt x="89220" y="1084924"/>
                </a:lnTo>
                <a:lnTo>
                  <a:pt x="24320" y="1085712"/>
                </a:lnTo>
                <a:cubicBezTo>
                  <a:pt x="10888" y="1085712"/>
                  <a:pt x="0" y="1074824"/>
                  <a:pt x="0" y="1061392"/>
                </a:cubicBezTo>
                <a:lnTo>
                  <a:pt x="0" y="24320"/>
                </a:lnTo>
                <a:close/>
              </a:path>
            </a:pathLst>
          </a:custGeom>
          <a:solidFill>
            <a:schemeClr val="bg1"/>
          </a:solidFill>
        </p:spPr>
        <p:txBody>
          <a:bodyPr lIns="144000" tIns="144000" rIns="144000" bIns="72000"/>
          <a:lstStyle>
            <a:lvl1pPr marL="0" indent="0">
              <a:buNone/>
              <a:defRPr sz="115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 Placeholder 3">
            <a:extLst>
              <a:ext uri="{FF2B5EF4-FFF2-40B4-BE49-F238E27FC236}">
                <a16:creationId xmlns:a16="http://schemas.microsoft.com/office/drawing/2014/main" id="{8906A490-9406-6448-AAA1-D8DF390FB8AB}"/>
              </a:ext>
            </a:extLst>
          </p:cNvPr>
          <p:cNvSpPr>
            <a:spLocks noGrp="1"/>
          </p:cNvSpPr>
          <p:nvPr>
            <p:ph type="body" sz="half" idx="14"/>
          </p:nvPr>
        </p:nvSpPr>
        <p:spPr>
          <a:xfrm>
            <a:off x="467999" y="1260000"/>
            <a:ext cx="2376000" cy="180000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Box 4">
            <a:extLst>
              <a:ext uri="{FF2B5EF4-FFF2-40B4-BE49-F238E27FC236}">
                <a16:creationId xmlns:a16="http://schemas.microsoft.com/office/drawing/2014/main" id="{E48AD726-8336-5E4F-922B-D4BC3B05B241}"/>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24</a:t>
            </a:r>
          </a:p>
        </p:txBody>
      </p:sp>
      <p:sp>
        <p:nvSpPr>
          <p:cNvPr id="12" name="TextBox 5">
            <a:extLst>
              <a:ext uri="{FF2B5EF4-FFF2-40B4-BE49-F238E27FC236}">
                <a16:creationId xmlns:a16="http://schemas.microsoft.com/office/drawing/2014/main" id="{584F9D91-4A78-984F-A503-54EC059DB1B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Aandachtsgebieden</a:t>
            </a:r>
          </a:p>
        </p:txBody>
      </p:sp>
    </p:spTree>
    <p:extLst>
      <p:ext uri="{BB962C8B-B14F-4D97-AF65-F5344CB8AC3E}">
        <p14:creationId xmlns:p14="http://schemas.microsoft.com/office/powerpoint/2010/main" val="36467842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chemeClr val="bg1"/>
                </a:solidFill>
              </a:defRPr>
            </a:lvl1pPr>
          </a:lstStyle>
          <a:p>
            <a:r>
              <a:rPr lang="nl-NL"/>
              <a:t>Intro</a:t>
            </a:r>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25</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Kaart Nederland</a:t>
            </a:r>
          </a:p>
        </p:txBody>
      </p:sp>
      <p:pic>
        <p:nvPicPr>
          <p:cNvPr id="8" name="Afbeelding 7" descr="Afbeelding met tekst&#10;&#10;Automatisch gegenereerde beschrijving">
            <a:extLst>
              <a:ext uri="{FF2B5EF4-FFF2-40B4-BE49-F238E27FC236}">
                <a16:creationId xmlns:a16="http://schemas.microsoft.com/office/drawing/2014/main" id="{07AAB5A4-A8C9-0A46-A221-49AD544DC3D5}"/>
              </a:ext>
            </a:extLst>
          </p:cNvPr>
          <p:cNvPicPr>
            <a:picLocks noChangeAspect="1"/>
          </p:cNvPicPr>
          <p:nvPr userDrawn="1"/>
        </p:nvPicPr>
        <p:blipFill>
          <a:blip r:embed="rId2"/>
          <a:stretch>
            <a:fillRect/>
          </a:stretch>
        </p:blipFill>
        <p:spPr>
          <a:xfrm>
            <a:off x="3886517" y="308335"/>
            <a:ext cx="3820569" cy="4530035"/>
          </a:xfrm>
          <a:prstGeom prst="rect">
            <a:avLst/>
          </a:prstGeom>
        </p:spPr>
      </p:pic>
      <p:sp>
        <p:nvSpPr>
          <p:cNvPr id="12" name="Text Placeholder 3">
            <a:extLst>
              <a:ext uri="{FF2B5EF4-FFF2-40B4-BE49-F238E27FC236}">
                <a16:creationId xmlns:a16="http://schemas.microsoft.com/office/drawing/2014/main" id="{F52FEDE7-1C11-9148-B668-53DC70782DC1}"/>
              </a:ext>
            </a:extLst>
          </p:cNvPr>
          <p:cNvSpPr>
            <a:spLocks noGrp="1"/>
          </p:cNvSpPr>
          <p:nvPr>
            <p:ph type="body" sz="half" idx="23" hasCustomPrompt="1"/>
          </p:nvPr>
        </p:nvSpPr>
        <p:spPr>
          <a:xfrm>
            <a:off x="791999"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5" name="Text Placeholder 3">
            <a:extLst>
              <a:ext uri="{FF2B5EF4-FFF2-40B4-BE49-F238E27FC236}">
                <a16:creationId xmlns:a16="http://schemas.microsoft.com/office/drawing/2014/main" id="{E9215692-A1C8-BA43-A411-5DDAFBB5B3C5}"/>
              </a:ext>
            </a:extLst>
          </p:cNvPr>
          <p:cNvSpPr>
            <a:spLocks noGrp="1"/>
          </p:cNvSpPr>
          <p:nvPr>
            <p:ph type="body" sz="half" idx="26" hasCustomPrompt="1"/>
          </p:nvPr>
        </p:nvSpPr>
        <p:spPr>
          <a:xfrm>
            <a:off x="1404000"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6" name="Text Placeholder 3">
            <a:extLst>
              <a:ext uri="{FF2B5EF4-FFF2-40B4-BE49-F238E27FC236}">
                <a16:creationId xmlns:a16="http://schemas.microsoft.com/office/drawing/2014/main" id="{43E87543-AEAC-9E44-8A7B-0E6328447009}"/>
              </a:ext>
            </a:extLst>
          </p:cNvPr>
          <p:cNvSpPr>
            <a:spLocks noGrp="1"/>
          </p:cNvSpPr>
          <p:nvPr>
            <p:ph type="body" sz="half" idx="27" hasCustomPrompt="1"/>
          </p:nvPr>
        </p:nvSpPr>
        <p:spPr>
          <a:xfrm>
            <a:off x="2016603" y="154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17" name="Text Placeholder 3">
            <a:extLst>
              <a:ext uri="{FF2B5EF4-FFF2-40B4-BE49-F238E27FC236}">
                <a16:creationId xmlns:a16="http://schemas.microsoft.com/office/drawing/2014/main" id="{80C87BCD-B25C-6E4F-B6D5-0D8D8F98E842}"/>
              </a:ext>
            </a:extLst>
          </p:cNvPr>
          <p:cNvSpPr>
            <a:spLocks noGrp="1"/>
          </p:cNvSpPr>
          <p:nvPr>
            <p:ph type="body" sz="half" idx="2" hasCustomPrompt="1"/>
          </p:nvPr>
        </p:nvSpPr>
        <p:spPr>
          <a:xfrm>
            <a:off x="792000" y="113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792000" y="2574000"/>
            <a:ext cx="1800603" cy="252000"/>
          </a:xfrm>
        </p:spPr>
        <p:txBody>
          <a:bodyPr/>
          <a:lstStyle>
            <a:lvl1pPr marL="0" indent="0" algn="ctr">
              <a:buNone/>
              <a:defRPr sz="18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Kop</a:t>
            </a:r>
          </a:p>
        </p:txBody>
      </p:sp>
      <p:sp>
        <p:nvSpPr>
          <p:cNvPr id="19" name="Text Placeholder 3">
            <a:extLst>
              <a:ext uri="{FF2B5EF4-FFF2-40B4-BE49-F238E27FC236}">
                <a16:creationId xmlns:a16="http://schemas.microsoft.com/office/drawing/2014/main" id="{9351C5D2-8150-004A-856D-A237926DB830}"/>
              </a:ext>
            </a:extLst>
          </p:cNvPr>
          <p:cNvSpPr>
            <a:spLocks noGrp="1"/>
          </p:cNvSpPr>
          <p:nvPr>
            <p:ph type="body" sz="half" idx="29" hasCustomPrompt="1"/>
          </p:nvPr>
        </p:nvSpPr>
        <p:spPr>
          <a:xfrm>
            <a:off x="791999"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p:cNvSpPr>
          <p:nvPr>
            <p:ph type="body" sz="half" idx="30" hasCustomPrompt="1"/>
          </p:nvPr>
        </p:nvSpPr>
        <p:spPr>
          <a:xfrm>
            <a:off x="1404000"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p:cNvSpPr>
          <p:nvPr>
            <p:ph type="body" sz="half" idx="31" hasCustomPrompt="1"/>
          </p:nvPr>
        </p:nvSpPr>
        <p:spPr>
          <a:xfrm>
            <a:off x="2016603" y="2988000"/>
            <a:ext cx="576000" cy="720000"/>
          </a:xfrm>
          <a:prstGeom prst="roundRect">
            <a:avLst>
              <a:gd name="adj" fmla="val 6151"/>
            </a:avLst>
          </a:prstGeom>
          <a:solidFill>
            <a:schemeClr val="bg1"/>
          </a:solidFill>
          <a:effectLst/>
        </p:spPr>
        <p:txBody>
          <a:bodyPr lIns="0" tIns="72000" rIns="0"/>
          <a:lstStyle>
            <a:lvl1pPr marL="0" indent="0" algn="ctr">
              <a:buNone/>
              <a:defRPr sz="3200">
                <a:solidFill>
                  <a:schemeClr val="tx2"/>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3" name="Graphic 9">
            <a:extLst>
              <a:ext uri="{FF2B5EF4-FFF2-40B4-BE49-F238E27FC236}">
                <a16:creationId xmlns:a16="http://schemas.microsoft.com/office/drawing/2014/main" id="{34454436-726B-CE44-821B-8EE93CFC7E5B}"/>
              </a:ext>
            </a:extLst>
          </p:cNvPr>
          <p:cNvSpPr>
            <a:spLocks noChangeAspect="1"/>
          </p:cNvSpPr>
          <p:nvPr userDrawn="1"/>
        </p:nvSpPr>
        <p:spPr>
          <a:xfrm>
            <a:off x="4745130" y="29880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4" name="Graphic 9">
            <a:extLst>
              <a:ext uri="{FF2B5EF4-FFF2-40B4-BE49-F238E27FC236}">
                <a16:creationId xmlns:a16="http://schemas.microsoft.com/office/drawing/2014/main" id="{1CD7BED8-FB27-7848-B1EE-3BA83BF0552B}"/>
              </a:ext>
            </a:extLst>
          </p:cNvPr>
          <p:cNvSpPr>
            <a:spLocks noChangeAspect="1"/>
          </p:cNvSpPr>
          <p:nvPr userDrawn="1"/>
        </p:nvSpPr>
        <p:spPr>
          <a:xfrm>
            <a:off x="4988970" y="26171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5" name="Graphic 9">
            <a:extLst>
              <a:ext uri="{FF2B5EF4-FFF2-40B4-BE49-F238E27FC236}">
                <a16:creationId xmlns:a16="http://schemas.microsoft.com/office/drawing/2014/main" id="{B19F3B51-C422-4243-866D-2DBFD8F3D4F1}"/>
              </a:ext>
            </a:extLst>
          </p:cNvPr>
          <p:cNvSpPr>
            <a:spLocks noChangeAspect="1"/>
          </p:cNvSpPr>
          <p:nvPr userDrawn="1"/>
        </p:nvSpPr>
        <p:spPr>
          <a:xfrm>
            <a:off x="5185566" y="29051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6" name="Graphic 9">
            <a:extLst>
              <a:ext uri="{FF2B5EF4-FFF2-40B4-BE49-F238E27FC236}">
                <a16:creationId xmlns:a16="http://schemas.microsoft.com/office/drawing/2014/main" id="{7EEE113E-3883-414B-ACCA-B4CC69D36EBF}"/>
              </a:ext>
            </a:extLst>
          </p:cNvPr>
          <p:cNvSpPr>
            <a:spLocks noChangeAspect="1"/>
          </p:cNvSpPr>
          <p:nvPr userDrawn="1"/>
        </p:nvSpPr>
        <p:spPr>
          <a:xfrm>
            <a:off x="4495194" y="389732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7" name="Graphic 9">
            <a:extLst>
              <a:ext uri="{FF2B5EF4-FFF2-40B4-BE49-F238E27FC236}">
                <a16:creationId xmlns:a16="http://schemas.microsoft.com/office/drawing/2014/main" id="{3A49A4BB-F41D-FD4A-9DE1-C1354B2B12BA}"/>
              </a:ext>
            </a:extLst>
          </p:cNvPr>
          <p:cNvSpPr>
            <a:spLocks noChangeAspect="1"/>
          </p:cNvSpPr>
          <p:nvPr userDrawn="1"/>
        </p:nvSpPr>
        <p:spPr>
          <a:xfrm>
            <a:off x="4897530" y="34446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8" name="Graphic 9">
            <a:extLst>
              <a:ext uri="{FF2B5EF4-FFF2-40B4-BE49-F238E27FC236}">
                <a16:creationId xmlns:a16="http://schemas.microsoft.com/office/drawing/2014/main" id="{6A4A7A18-8E33-CB41-B59B-55A3D58E792D}"/>
              </a:ext>
            </a:extLst>
          </p:cNvPr>
          <p:cNvSpPr>
            <a:spLocks noChangeAspect="1"/>
          </p:cNvSpPr>
          <p:nvPr userDrawn="1"/>
        </p:nvSpPr>
        <p:spPr>
          <a:xfrm>
            <a:off x="5912514" y="296006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29" name="Graphic 9">
            <a:extLst>
              <a:ext uri="{FF2B5EF4-FFF2-40B4-BE49-F238E27FC236}">
                <a16:creationId xmlns:a16="http://schemas.microsoft.com/office/drawing/2014/main" id="{8CE5371B-887E-6C4F-88E1-219A54CD313F}"/>
              </a:ext>
            </a:extLst>
          </p:cNvPr>
          <p:cNvSpPr>
            <a:spLocks noChangeAspect="1"/>
          </p:cNvSpPr>
          <p:nvPr userDrawn="1"/>
        </p:nvSpPr>
        <p:spPr>
          <a:xfrm>
            <a:off x="6205122" y="26354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0" name="Graphic 9">
            <a:extLst>
              <a:ext uri="{FF2B5EF4-FFF2-40B4-BE49-F238E27FC236}">
                <a16:creationId xmlns:a16="http://schemas.microsoft.com/office/drawing/2014/main" id="{18B4DE85-C124-F241-BE95-07349C754B76}"/>
              </a:ext>
            </a:extLst>
          </p:cNvPr>
          <p:cNvSpPr>
            <a:spLocks noChangeAspect="1"/>
          </p:cNvSpPr>
          <p:nvPr userDrawn="1"/>
        </p:nvSpPr>
        <p:spPr>
          <a:xfrm>
            <a:off x="6593742" y="25943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1" name="Graphic 9">
            <a:extLst>
              <a:ext uri="{FF2B5EF4-FFF2-40B4-BE49-F238E27FC236}">
                <a16:creationId xmlns:a16="http://schemas.microsoft.com/office/drawing/2014/main" id="{94D54BDD-26F5-614E-97FD-A3A2192F73E2}"/>
              </a:ext>
            </a:extLst>
          </p:cNvPr>
          <p:cNvSpPr>
            <a:spLocks noChangeAspect="1"/>
          </p:cNvSpPr>
          <p:nvPr userDrawn="1"/>
        </p:nvSpPr>
        <p:spPr>
          <a:xfrm>
            <a:off x="6913782" y="286404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2" name="Graphic 9">
            <a:extLst>
              <a:ext uri="{FF2B5EF4-FFF2-40B4-BE49-F238E27FC236}">
                <a16:creationId xmlns:a16="http://schemas.microsoft.com/office/drawing/2014/main" id="{51F50003-E4A6-6947-9A0A-2E79498DD70D}"/>
              </a:ext>
            </a:extLst>
          </p:cNvPr>
          <p:cNvSpPr>
            <a:spLocks noChangeAspect="1"/>
          </p:cNvSpPr>
          <p:nvPr userDrawn="1"/>
        </p:nvSpPr>
        <p:spPr>
          <a:xfrm>
            <a:off x="6525162" y="370529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3" name="Graphic 9">
            <a:extLst>
              <a:ext uri="{FF2B5EF4-FFF2-40B4-BE49-F238E27FC236}">
                <a16:creationId xmlns:a16="http://schemas.microsoft.com/office/drawing/2014/main" id="{A91D4F9F-8592-6247-B94F-673D443E10DE}"/>
              </a:ext>
            </a:extLst>
          </p:cNvPr>
          <p:cNvSpPr>
            <a:spLocks noChangeAspect="1"/>
          </p:cNvSpPr>
          <p:nvPr userDrawn="1"/>
        </p:nvSpPr>
        <p:spPr>
          <a:xfrm>
            <a:off x="6429150" y="40664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4" name="Graphic 9">
            <a:extLst>
              <a:ext uri="{FF2B5EF4-FFF2-40B4-BE49-F238E27FC236}">
                <a16:creationId xmlns:a16="http://schemas.microsoft.com/office/drawing/2014/main" id="{D3EFCAAD-9369-2348-9D11-D6CD539DE130}"/>
              </a:ext>
            </a:extLst>
          </p:cNvPr>
          <p:cNvSpPr>
            <a:spLocks noChangeAspect="1"/>
          </p:cNvSpPr>
          <p:nvPr userDrawn="1"/>
        </p:nvSpPr>
        <p:spPr>
          <a:xfrm>
            <a:off x="6081678" y="328010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5" name="Graphic 9">
            <a:extLst>
              <a:ext uri="{FF2B5EF4-FFF2-40B4-BE49-F238E27FC236}">
                <a16:creationId xmlns:a16="http://schemas.microsoft.com/office/drawing/2014/main" id="{7451C9B6-BAE3-5D4F-8513-4CD9B6326AB7}"/>
              </a:ext>
            </a:extLst>
          </p:cNvPr>
          <p:cNvSpPr>
            <a:spLocks noChangeAspect="1"/>
          </p:cNvSpPr>
          <p:nvPr userDrawn="1"/>
        </p:nvSpPr>
        <p:spPr>
          <a:xfrm>
            <a:off x="6054246" y="205023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6" name="Graphic 9">
            <a:extLst>
              <a:ext uri="{FF2B5EF4-FFF2-40B4-BE49-F238E27FC236}">
                <a16:creationId xmlns:a16="http://schemas.microsoft.com/office/drawing/2014/main" id="{06E6D7C8-1D13-D24C-AFB0-AF6BDBCB7D70}"/>
              </a:ext>
            </a:extLst>
          </p:cNvPr>
          <p:cNvSpPr>
            <a:spLocks noChangeAspect="1"/>
          </p:cNvSpPr>
          <p:nvPr userDrawn="1"/>
        </p:nvSpPr>
        <p:spPr>
          <a:xfrm>
            <a:off x="6269130" y="16524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7" name="Graphic 9">
            <a:extLst>
              <a:ext uri="{FF2B5EF4-FFF2-40B4-BE49-F238E27FC236}">
                <a16:creationId xmlns:a16="http://schemas.microsoft.com/office/drawing/2014/main" id="{B0786DEE-B0B4-1443-8CFF-14EB37E8886F}"/>
              </a:ext>
            </a:extLst>
          </p:cNvPr>
          <p:cNvSpPr>
            <a:spLocks noChangeAspect="1"/>
          </p:cNvSpPr>
          <p:nvPr userDrawn="1"/>
        </p:nvSpPr>
        <p:spPr>
          <a:xfrm>
            <a:off x="6890922" y="19039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8" name="Graphic 9">
            <a:extLst>
              <a:ext uri="{FF2B5EF4-FFF2-40B4-BE49-F238E27FC236}">
                <a16:creationId xmlns:a16="http://schemas.microsoft.com/office/drawing/2014/main" id="{6483A029-F127-D143-9923-D499AD07C1C7}"/>
              </a:ext>
            </a:extLst>
          </p:cNvPr>
          <p:cNvSpPr>
            <a:spLocks noChangeAspect="1"/>
          </p:cNvSpPr>
          <p:nvPr userDrawn="1"/>
        </p:nvSpPr>
        <p:spPr>
          <a:xfrm>
            <a:off x="7069230" y="23474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39" name="Graphic 9">
            <a:extLst>
              <a:ext uri="{FF2B5EF4-FFF2-40B4-BE49-F238E27FC236}">
                <a16:creationId xmlns:a16="http://schemas.microsoft.com/office/drawing/2014/main" id="{D205266E-3644-4E4F-917C-54D011C4ACA0}"/>
              </a:ext>
            </a:extLst>
          </p:cNvPr>
          <p:cNvSpPr>
            <a:spLocks noChangeAspect="1"/>
          </p:cNvSpPr>
          <p:nvPr userDrawn="1"/>
        </p:nvSpPr>
        <p:spPr>
          <a:xfrm>
            <a:off x="7220106"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0" name="Graphic 9">
            <a:extLst>
              <a:ext uri="{FF2B5EF4-FFF2-40B4-BE49-F238E27FC236}">
                <a16:creationId xmlns:a16="http://schemas.microsoft.com/office/drawing/2014/main" id="{81EB50E2-DFE7-0D4B-8D97-01B7D6137A97}"/>
              </a:ext>
            </a:extLst>
          </p:cNvPr>
          <p:cNvSpPr>
            <a:spLocks noChangeAspect="1"/>
          </p:cNvSpPr>
          <p:nvPr userDrawn="1"/>
        </p:nvSpPr>
        <p:spPr>
          <a:xfrm>
            <a:off x="7055514" y="11815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1" name="Graphic 9">
            <a:extLst>
              <a:ext uri="{FF2B5EF4-FFF2-40B4-BE49-F238E27FC236}">
                <a16:creationId xmlns:a16="http://schemas.microsoft.com/office/drawing/2014/main" id="{6229ED8E-EFB9-554D-97CE-A6FE816BB849}"/>
              </a:ext>
            </a:extLst>
          </p:cNvPr>
          <p:cNvSpPr>
            <a:spLocks noChangeAspect="1"/>
          </p:cNvSpPr>
          <p:nvPr userDrawn="1"/>
        </p:nvSpPr>
        <p:spPr>
          <a:xfrm>
            <a:off x="7398414" y="84322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2" name="Graphic 9">
            <a:extLst>
              <a:ext uri="{FF2B5EF4-FFF2-40B4-BE49-F238E27FC236}">
                <a16:creationId xmlns:a16="http://schemas.microsoft.com/office/drawing/2014/main" id="{F405D29F-5D1E-5D4E-AB26-A483F16E6607}"/>
              </a:ext>
            </a:extLst>
          </p:cNvPr>
          <p:cNvSpPr>
            <a:spLocks noChangeAspect="1"/>
          </p:cNvSpPr>
          <p:nvPr userDrawn="1"/>
        </p:nvSpPr>
        <p:spPr>
          <a:xfrm>
            <a:off x="6913782" y="63291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3" name="Graphic 9">
            <a:extLst>
              <a:ext uri="{FF2B5EF4-FFF2-40B4-BE49-F238E27FC236}">
                <a16:creationId xmlns:a16="http://schemas.microsoft.com/office/drawing/2014/main" id="{C8963C48-A320-084A-AE14-CA499FE48C24}"/>
              </a:ext>
            </a:extLst>
          </p:cNvPr>
          <p:cNvSpPr>
            <a:spLocks noChangeAspect="1"/>
          </p:cNvSpPr>
          <p:nvPr userDrawn="1"/>
        </p:nvSpPr>
        <p:spPr>
          <a:xfrm>
            <a:off x="6429150" y="68320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4" name="Graphic 9">
            <a:extLst>
              <a:ext uri="{FF2B5EF4-FFF2-40B4-BE49-F238E27FC236}">
                <a16:creationId xmlns:a16="http://schemas.microsoft.com/office/drawing/2014/main" id="{EAD4BA1A-A4CA-8241-8617-7C4CF8078826}"/>
              </a:ext>
            </a:extLst>
          </p:cNvPr>
          <p:cNvSpPr>
            <a:spLocks noChangeAspect="1"/>
          </p:cNvSpPr>
          <p:nvPr userDrawn="1"/>
        </p:nvSpPr>
        <p:spPr>
          <a:xfrm>
            <a:off x="6465726" y="12318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5" name="Graphic 9">
            <a:extLst>
              <a:ext uri="{FF2B5EF4-FFF2-40B4-BE49-F238E27FC236}">
                <a16:creationId xmlns:a16="http://schemas.microsoft.com/office/drawing/2014/main" id="{4696DF15-9CF4-C74E-B0B0-70DF41057CE3}"/>
              </a:ext>
            </a:extLst>
          </p:cNvPr>
          <p:cNvSpPr>
            <a:spLocks noChangeAspect="1"/>
          </p:cNvSpPr>
          <p:nvPr userDrawn="1"/>
        </p:nvSpPr>
        <p:spPr>
          <a:xfrm>
            <a:off x="6077106" y="10809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6" name="Graphic 9">
            <a:extLst>
              <a:ext uri="{FF2B5EF4-FFF2-40B4-BE49-F238E27FC236}">
                <a16:creationId xmlns:a16="http://schemas.microsoft.com/office/drawing/2014/main" id="{BD3F7DB8-179C-C84D-A63A-94EE0714A4E6}"/>
              </a:ext>
            </a:extLst>
          </p:cNvPr>
          <p:cNvSpPr>
            <a:spLocks noChangeAspect="1"/>
          </p:cNvSpPr>
          <p:nvPr userDrawn="1"/>
        </p:nvSpPr>
        <p:spPr>
          <a:xfrm>
            <a:off x="4582062" y="100324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7" name="Graphic 9">
            <a:extLst>
              <a:ext uri="{FF2B5EF4-FFF2-40B4-BE49-F238E27FC236}">
                <a16:creationId xmlns:a16="http://schemas.microsoft.com/office/drawing/2014/main" id="{19B6EA50-B0E9-DE47-A206-95004FEA3BE6}"/>
              </a:ext>
            </a:extLst>
          </p:cNvPr>
          <p:cNvSpPr>
            <a:spLocks noChangeAspect="1"/>
          </p:cNvSpPr>
          <p:nvPr userDrawn="1"/>
        </p:nvSpPr>
        <p:spPr>
          <a:xfrm>
            <a:off x="5409594" y="1542740"/>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8" name="Graphic 9">
            <a:extLst>
              <a:ext uri="{FF2B5EF4-FFF2-40B4-BE49-F238E27FC236}">
                <a16:creationId xmlns:a16="http://schemas.microsoft.com/office/drawing/2014/main" id="{197B00C6-8971-1842-A272-2A89EE4EF90D}"/>
              </a:ext>
            </a:extLst>
          </p:cNvPr>
          <p:cNvSpPr>
            <a:spLocks noChangeAspect="1"/>
          </p:cNvSpPr>
          <p:nvPr userDrawn="1"/>
        </p:nvSpPr>
        <p:spPr>
          <a:xfrm>
            <a:off x="5400450" y="195879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49" name="Graphic 9">
            <a:extLst>
              <a:ext uri="{FF2B5EF4-FFF2-40B4-BE49-F238E27FC236}">
                <a16:creationId xmlns:a16="http://schemas.microsoft.com/office/drawing/2014/main" id="{866BAFF4-50D1-124D-8EB7-B9B904DECE6A}"/>
              </a:ext>
            </a:extLst>
          </p:cNvPr>
          <p:cNvSpPr>
            <a:spLocks noChangeAspect="1"/>
          </p:cNvSpPr>
          <p:nvPr userDrawn="1"/>
        </p:nvSpPr>
        <p:spPr>
          <a:xfrm>
            <a:off x="5199282" y="224682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0" name="Graphic 9">
            <a:extLst>
              <a:ext uri="{FF2B5EF4-FFF2-40B4-BE49-F238E27FC236}">
                <a16:creationId xmlns:a16="http://schemas.microsoft.com/office/drawing/2014/main" id="{417200BA-8986-9D4F-8D45-B8B467ABD065}"/>
              </a:ext>
            </a:extLst>
          </p:cNvPr>
          <p:cNvSpPr>
            <a:spLocks noChangeAspect="1"/>
          </p:cNvSpPr>
          <p:nvPr userDrawn="1"/>
        </p:nvSpPr>
        <p:spPr>
          <a:xfrm>
            <a:off x="5601618" y="261258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1" name="Graphic 9">
            <a:extLst>
              <a:ext uri="{FF2B5EF4-FFF2-40B4-BE49-F238E27FC236}">
                <a16:creationId xmlns:a16="http://schemas.microsoft.com/office/drawing/2014/main" id="{7CBF8BFA-93A2-0840-BFD7-324B2BAB9CC9}"/>
              </a:ext>
            </a:extLst>
          </p:cNvPr>
          <p:cNvSpPr>
            <a:spLocks noChangeAspect="1"/>
          </p:cNvSpPr>
          <p:nvPr userDrawn="1"/>
        </p:nvSpPr>
        <p:spPr>
          <a:xfrm>
            <a:off x="6346854" y="2265116"/>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2" name="Graphic 9">
            <a:extLst>
              <a:ext uri="{FF2B5EF4-FFF2-40B4-BE49-F238E27FC236}">
                <a16:creationId xmlns:a16="http://schemas.microsoft.com/office/drawing/2014/main" id="{62772D49-0CA0-5842-91DC-1E4F9331095B}"/>
              </a:ext>
            </a:extLst>
          </p:cNvPr>
          <p:cNvSpPr>
            <a:spLocks noChangeAspect="1"/>
          </p:cNvSpPr>
          <p:nvPr userDrawn="1"/>
        </p:nvSpPr>
        <p:spPr>
          <a:xfrm>
            <a:off x="5354730" y="3238952"/>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3" name="Graphic 9">
            <a:extLst>
              <a:ext uri="{FF2B5EF4-FFF2-40B4-BE49-F238E27FC236}">
                <a16:creationId xmlns:a16="http://schemas.microsoft.com/office/drawing/2014/main" id="{0F220B37-586F-634C-AA8B-534867EB0BA3}"/>
              </a:ext>
            </a:extLst>
          </p:cNvPr>
          <p:cNvSpPr>
            <a:spLocks noChangeAspect="1"/>
          </p:cNvSpPr>
          <p:nvPr userDrawn="1"/>
        </p:nvSpPr>
        <p:spPr>
          <a:xfrm>
            <a:off x="5706774" y="3609284"/>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
        <p:nvSpPr>
          <p:cNvPr id="54" name="Graphic 9">
            <a:extLst>
              <a:ext uri="{FF2B5EF4-FFF2-40B4-BE49-F238E27FC236}">
                <a16:creationId xmlns:a16="http://schemas.microsoft.com/office/drawing/2014/main" id="{22953A0F-FD72-4E46-917A-98BE2698EFE5}"/>
              </a:ext>
            </a:extLst>
          </p:cNvPr>
          <p:cNvSpPr>
            <a:spLocks noChangeAspect="1"/>
          </p:cNvSpPr>
          <p:nvPr userDrawn="1"/>
        </p:nvSpPr>
        <p:spPr>
          <a:xfrm>
            <a:off x="6035958" y="3709868"/>
            <a:ext cx="77769" cy="108000"/>
          </a:xfrm>
          <a:custGeom>
            <a:avLst/>
            <a:gdLst>
              <a:gd name="connsiteX0" fmla="*/ 46573 w 139711"/>
              <a:gd name="connsiteY0" fmla="*/ 71029 h 194022"/>
              <a:gd name="connsiteX1" fmla="*/ 69670 w 139711"/>
              <a:gd name="connsiteY1" fmla="*/ 45357 h 194022"/>
              <a:gd name="connsiteX2" fmla="*/ 93140 w 139711"/>
              <a:gd name="connsiteY2" fmla="*/ 71029 h 194022"/>
              <a:gd name="connsiteX3" fmla="*/ 69856 w 139711"/>
              <a:gd name="connsiteY3" fmla="*/ 96792 h 194022"/>
              <a:gd name="connsiteX4" fmla="*/ 46573 w 139711"/>
              <a:gd name="connsiteY4" fmla="*/ 71029 h 194022"/>
              <a:gd name="connsiteX5" fmla="*/ 69670 w 139711"/>
              <a:gd name="connsiteY5" fmla="*/ 0 h 194022"/>
              <a:gd name="connsiteX6" fmla="*/ 5 w 139711"/>
              <a:gd name="connsiteY6" fmla="*/ 69476 h 194022"/>
              <a:gd name="connsiteX7" fmla="*/ 6 w 139711"/>
              <a:gd name="connsiteY7" fmla="*/ 69578 h 194022"/>
              <a:gd name="connsiteX8" fmla="*/ 62126 w 139711"/>
              <a:gd name="connsiteY8" fmla="*/ 190500 h 194022"/>
              <a:gd name="connsiteX9" fmla="*/ 76019 w 139711"/>
              <a:gd name="connsiteY9" fmla="*/ 191845 h 194022"/>
              <a:gd name="connsiteX10" fmla="*/ 77400 w 139711"/>
              <a:gd name="connsiteY10" fmla="*/ 190500 h 194022"/>
              <a:gd name="connsiteX11" fmla="*/ 139706 w 139711"/>
              <a:gd name="connsiteY11" fmla="*/ 69578 h 194022"/>
              <a:gd name="connsiteX12" fmla="*/ 69957 w 139711"/>
              <a:gd name="connsiteY12" fmla="*/ 3 h 194022"/>
              <a:gd name="connsiteX13" fmla="*/ 69670 w 139711"/>
              <a:gd name="connsiteY13" fmla="*/ 0 h 1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711" h="194022">
                <a:moveTo>
                  <a:pt x="46573" y="71029"/>
                </a:moveTo>
                <a:cubicBezTo>
                  <a:pt x="45824" y="57778"/>
                  <a:pt x="56085" y="46373"/>
                  <a:pt x="69670" y="45357"/>
                </a:cubicBezTo>
                <a:cubicBezTo>
                  <a:pt x="83404" y="46185"/>
                  <a:pt x="93882" y="57646"/>
                  <a:pt x="93140" y="71029"/>
                </a:cubicBezTo>
                <a:cubicBezTo>
                  <a:pt x="93938" y="84381"/>
                  <a:pt x="83554" y="95870"/>
                  <a:pt x="69856" y="96792"/>
                </a:cubicBezTo>
                <a:cubicBezTo>
                  <a:pt x="56134" y="95918"/>
                  <a:pt x="45723" y="84398"/>
                  <a:pt x="46573" y="71029"/>
                </a:cubicBezTo>
                <a:moveTo>
                  <a:pt x="69670" y="0"/>
                </a:moveTo>
                <a:cubicBezTo>
                  <a:pt x="30736" y="448"/>
                  <a:pt x="-454" y="31553"/>
                  <a:pt x="5" y="69476"/>
                </a:cubicBezTo>
                <a:cubicBezTo>
                  <a:pt x="5" y="69510"/>
                  <a:pt x="6" y="69544"/>
                  <a:pt x="6" y="69578"/>
                </a:cubicBezTo>
                <a:cubicBezTo>
                  <a:pt x="6" y="111034"/>
                  <a:pt x="44058" y="168184"/>
                  <a:pt x="62126" y="190500"/>
                </a:cubicBezTo>
                <a:cubicBezTo>
                  <a:pt x="65581" y="194608"/>
                  <a:pt x="71801" y="195210"/>
                  <a:pt x="76019" y="191845"/>
                </a:cubicBezTo>
                <a:cubicBezTo>
                  <a:pt x="76524" y="191442"/>
                  <a:pt x="76987" y="190992"/>
                  <a:pt x="77400" y="190500"/>
                </a:cubicBezTo>
                <a:cubicBezTo>
                  <a:pt x="95375" y="168184"/>
                  <a:pt x="139706" y="111034"/>
                  <a:pt x="139706" y="69578"/>
                </a:cubicBezTo>
                <a:cubicBezTo>
                  <a:pt x="140170" y="31605"/>
                  <a:pt x="108942" y="455"/>
                  <a:pt x="69957" y="3"/>
                </a:cubicBezTo>
                <a:cubicBezTo>
                  <a:pt x="69861" y="2"/>
                  <a:pt x="69766" y="1"/>
                  <a:pt x="69670" y="0"/>
                </a:cubicBezTo>
                <a:close/>
              </a:path>
            </a:pathLst>
          </a:custGeom>
          <a:solidFill>
            <a:schemeClr val="tx2"/>
          </a:solidFill>
          <a:ln w="8890" cap="flat">
            <a:noFill/>
            <a:prstDash val="solid"/>
            <a:miter/>
          </a:ln>
        </p:spPr>
        <p:txBody>
          <a:bodyPr rtlCol="0" anchor="ctr"/>
          <a:lstStyle/>
          <a:p>
            <a:endParaRPr lang="nl-NL"/>
          </a:p>
        </p:txBody>
      </p:sp>
    </p:spTree>
    <p:extLst>
      <p:ext uri="{BB962C8B-B14F-4D97-AF65-F5344CB8AC3E}">
        <p14:creationId xmlns:p14="http://schemas.microsoft.com/office/powerpoint/2010/main" val="40617285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E828D5A-2677-5041-8C36-2BC377473F0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Afgeronde rechthoek 7">
            <a:extLst>
              <a:ext uri="{FF2B5EF4-FFF2-40B4-BE49-F238E27FC236}">
                <a16:creationId xmlns:a16="http://schemas.microsoft.com/office/drawing/2014/main" id="{B1255E3F-0876-EB40-9FC6-A2805DDF867D}"/>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Intro</a:t>
            </a:r>
          </a:p>
        </p:txBody>
      </p:sp>
      <p:sp>
        <p:nvSpPr>
          <p:cNvPr id="3" name="Footer Placeholder 2"/>
          <p:cNvSpPr>
            <a:spLocks noGrp="1"/>
          </p:cNvSpPr>
          <p:nvPr>
            <p:ph type="ftr" sz="quarter" idx="11"/>
          </p:nvPr>
        </p:nvSpPr>
        <p:spPr/>
        <p:txBody>
          <a:bodyPr/>
          <a:lstStyle/>
          <a:p>
            <a:r>
              <a:rPr lang="nl-NL"/>
              <a:t>Dag 1 Kind naar Gezonder Gewicht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26</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Leeg</a:t>
            </a:r>
          </a:p>
        </p:txBody>
      </p:sp>
    </p:spTree>
    <p:extLst>
      <p:ext uri="{BB962C8B-B14F-4D97-AF65-F5344CB8AC3E}">
        <p14:creationId xmlns:p14="http://schemas.microsoft.com/office/powerpoint/2010/main" val="42030541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6000" y="125550"/>
            <a:ext cx="8892000" cy="4892400"/>
          </a:xfrm>
          <a:prstGeom prst="roundRect">
            <a:avLst>
              <a:gd name="adj" fmla="val 1020"/>
            </a:avLst>
          </a:prstGeom>
          <a:solidFill>
            <a:schemeClr val="bg1">
              <a:lumMod val="85000"/>
            </a:schemeClr>
          </a:solidFill>
        </p:spPr>
        <p:txBody>
          <a:bodyPr lIns="1800000" tIns="36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TextBox 4">
            <a:extLst>
              <a:ext uri="{FF2B5EF4-FFF2-40B4-BE49-F238E27FC236}">
                <a16:creationId xmlns:a16="http://schemas.microsoft.com/office/drawing/2014/main" id="{61C46E46-D1B8-6A45-81C8-5827A362970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27</a:t>
            </a:r>
          </a:p>
        </p:txBody>
      </p:sp>
      <p:sp>
        <p:nvSpPr>
          <p:cNvPr id="5" name="TextBox 5">
            <a:extLst>
              <a:ext uri="{FF2B5EF4-FFF2-40B4-BE49-F238E27FC236}">
                <a16:creationId xmlns:a16="http://schemas.microsoft.com/office/drawing/2014/main" id="{12A97824-ADFF-1F4F-B1B2-AA40F49F88A3}"/>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Alleen afbeelding</a:t>
            </a:r>
          </a:p>
        </p:txBody>
      </p:sp>
      <p:sp>
        <p:nvSpPr>
          <p:cNvPr id="6" name="Date Placeholder 3">
            <a:extLst>
              <a:ext uri="{FF2B5EF4-FFF2-40B4-BE49-F238E27FC236}">
                <a16:creationId xmlns:a16="http://schemas.microsoft.com/office/drawing/2014/main" id="{D5BD562C-3B24-5547-A894-2A6BDFBFD030}"/>
              </a:ext>
            </a:extLst>
          </p:cNvPr>
          <p:cNvSpPr>
            <a:spLocks noGrp="1"/>
          </p:cNvSpPr>
          <p:nvPr>
            <p:ph type="dt" sz="half" idx="10"/>
          </p:nvPr>
        </p:nvSpPr>
        <p:spPr>
          <a:xfrm rot="16200000">
            <a:off x="7272000" y="2466000"/>
            <a:ext cx="2984399" cy="180000"/>
          </a:xfrm>
        </p:spPr>
        <p:txBody>
          <a:bodyPr/>
          <a:lstStyle>
            <a:lvl1pPr>
              <a:defRPr>
                <a:solidFill>
                  <a:schemeClr val="bg1"/>
                </a:solidFill>
              </a:defRPr>
            </a:lvl1pPr>
          </a:lstStyle>
          <a:p>
            <a:r>
              <a:rPr lang="nl-NL"/>
              <a:t>Intro</a:t>
            </a:r>
          </a:p>
        </p:txBody>
      </p:sp>
      <p:sp>
        <p:nvSpPr>
          <p:cNvPr id="7" name="Footer Placeholder 4">
            <a:extLst>
              <a:ext uri="{FF2B5EF4-FFF2-40B4-BE49-F238E27FC236}">
                <a16:creationId xmlns:a16="http://schemas.microsoft.com/office/drawing/2014/main" id="{977142C9-6811-B946-8246-DA786B941816}"/>
              </a:ext>
            </a:extLst>
          </p:cNvPr>
          <p:cNvSpPr>
            <a:spLocks noGrp="1"/>
          </p:cNvSpPr>
          <p:nvPr>
            <p:ph type="ftr" sz="quarter" idx="11"/>
          </p:nvPr>
        </p:nvSpPr>
        <p:spPr>
          <a:xfrm>
            <a:off x="324000" y="4734000"/>
            <a:ext cx="3086100" cy="180000"/>
          </a:xfrm>
        </p:spPr>
        <p:txBody>
          <a:bodyPr/>
          <a:lstStyle>
            <a:lvl1pPr>
              <a:defRPr>
                <a:solidFill>
                  <a:schemeClr val="bg1"/>
                </a:solidFill>
              </a:defRPr>
            </a:lvl1pPr>
          </a:lstStyle>
          <a:p>
            <a:r>
              <a:rPr lang="nl-NL"/>
              <a:t>Dag 1 Kind naar Gezonder Gewicht</a:t>
            </a:r>
          </a:p>
        </p:txBody>
      </p:sp>
      <p:sp>
        <p:nvSpPr>
          <p:cNvPr id="8" name="Slide Number Placeholder 5">
            <a:extLst>
              <a:ext uri="{FF2B5EF4-FFF2-40B4-BE49-F238E27FC236}">
                <a16:creationId xmlns:a16="http://schemas.microsoft.com/office/drawing/2014/main" id="{AB6F10E3-F3BB-4344-AC26-B4A0E5A84AA6}"/>
              </a:ext>
            </a:extLst>
          </p:cNvPr>
          <p:cNvSpPr>
            <a:spLocks noGrp="1"/>
          </p:cNvSpPr>
          <p:nvPr>
            <p:ph type="sldNum" sz="quarter" idx="12"/>
          </p:nvPr>
        </p:nvSpPr>
        <p:spPr>
          <a:xfrm>
            <a:off x="8100000" y="4605687"/>
            <a:ext cx="720000" cy="288000"/>
          </a:xfrm>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0594389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Meer weten">
    <p:spTree>
      <p:nvGrpSpPr>
        <p:cNvPr id="1" name=""/>
        <p:cNvGrpSpPr/>
        <p:nvPr/>
      </p:nvGrpSpPr>
      <p:grpSpPr>
        <a:xfrm>
          <a:off x="0" y="0"/>
          <a:ext cx="0" cy="0"/>
          <a:chOff x="0" y="0"/>
          <a:chExt cx="0" cy="0"/>
        </a:xfrm>
      </p:grpSpPr>
      <p:sp>
        <p:nvSpPr>
          <p:cNvPr id="14" name="Afgeronde rechthoek 13">
            <a:extLst>
              <a:ext uri="{FF2B5EF4-FFF2-40B4-BE49-F238E27FC236}">
                <a16:creationId xmlns:a16="http://schemas.microsoft.com/office/drawing/2014/main" id="{DFF7E090-3E57-744D-88C4-D226CDABB5A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xtBox 4">
            <a:extLst>
              <a:ext uri="{FF2B5EF4-FFF2-40B4-BE49-F238E27FC236}">
                <a16:creationId xmlns:a16="http://schemas.microsoft.com/office/drawing/2014/main" id="{2F900BD4-2018-0E40-817C-74B0D55F6F0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28</a:t>
            </a:r>
          </a:p>
        </p:txBody>
      </p:sp>
      <p:sp>
        <p:nvSpPr>
          <p:cNvPr id="6" name="TextBox 5">
            <a:extLst>
              <a:ext uri="{FF2B5EF4-FFF2-40B4-BE49-F238E27FC236}">
                <a16:creationId xmlns:a16="http://schemas.microsoft.com/office/drawing/2014/main" id="{4E8F7B88-816B-5647-B6BD-E4F24444BDA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Meer weten</a:t>
            </a:r>
          </a:p>
        </p:txBody>
      </p:sp>
      <p:pic>
        <p:nvPicPr>
          <p:cNvPr id="8" name="Afbeelding 7" descr="Afbeelding met tekening, teken&#10;&#10;Automatisch gegenereerde beschrijving">
            <a:extLst>
              <a:ext uri="{FF2B5EF4-FFF2-40B4-BE49-F238E27FC236}">
                <a16:creationId xmlns:a16="http://schemas.microsoft.com/office/drawing/2014/main" id="{3A92CE50-3FCA-C948-A8D9-E39B7126E7DC}"/>
              </a:ext>
            </a:extLst>
          </p:cNvPr>
          <p:cNvPicPr>
            <a:picLocks noChangeAspect="1"/>
          </p:cNvPicPr>
          <p:nvPr userDrawn="1"/>
        </p:nvPicPr>
        <p:blipFill>
          <a:blip r:embed="rId2"/>
          <a:stretch>
            <a:fillRect/>
          </a:stretch>
        </p:blipFill>
        <p:spPr>
          <a:xfrm>
            <a:off x="314173" y="3900364"/>
            <a:ext cx="2772000" cy="883651"/>
          </a:xfrm>
          <a:prstGeom prst="rect">
            <a:avLst/>
          </a:prstGeom>
        </p:spPr>
      </p:pic>
      <p:sp>
        <p:nvSpPr>
          <p:cNvPr id="10" name="Tekstvak 9">
            <a:extLst>
              <a:ext uri="{FF2B5EF4-FFF2-40B4-BE49-F238E27FC236}">
                <a16:creationId xmlns:a16="http://schemas.microsoft.com/office/drawing/2014/main" id="{FC3E0E97-97C5-9D48-A56C-D6C5892658C7}"/>
              </a:ext>
            </a:extLst>
          </p:cNvPr>
          <p:cNvSpPr txBox="1"/>
          <p:nvPr userDrawn="1"/>
        </p:nvSpPr>
        <p:spPr>
          <a:xfrm>
            <a:off x="5076000" y="4105590"/>
            <a:ext cx="1800000" cy="216000"/>
          </a:xfrm>
          <a:prstGeom prst="rect">
            <a:avLst/>
          </a:prstGeom>
          <a:noFill/>
        </p:spPr>
        <p:txBody>
          <a:bodyPr wrap="square" lIns="0" tIns="0" rIns="0" bIns="0" rtlCol="0">
            <a:noAutofit/>
          </a:bodyPr>
          <a:lstStyle/>
          <a:p>
            <a:r>
              <a:rPr lang="nl-NL" sz="1500">
                <a:solidFill>
                  <a:schemeClr val="bg1"/>
                </a:solidFill>
                <a:latin typeface="+mj-lt"/>
              </a:rPr>
              <a:t>Meer weten?</a:t>
            </a:r>
          </a:p>
        </p:txBody>
      </p:sp>
      <p:sp>
        <p:nvSpPr>
          <p:cNvPr id="11" name="Tekstvak 10">
            <a:extLst>
              <a:ext uri="{FF2B5EF4-FFF2-40B4-BE49-F238E27FC236}">
                <a16:creationId xmlns:a16="http://schemas.microsoft.com/office/drawing/2014/main" id="{2ACA5814-38B7-C345-BB53-EA41E6BDCDCF}"/>
              </a:ext>
            </a:extLst>
          </p:cNvPr>
          <p:cNvSpPr txBox="1"/>
          <p:nvPr userDrawn="1"/>
        </p:nvSpPr>
        <p:spPr>
          <a:xfrm>
            <a:off x="5076000" y="4356000"/>
            <a:ext cx="1560774" cy="216000"/>
          </a:xfrm>
          <a:prstGeom prst="rect">
            <a:avLst/>
          </a:prstGeom>
          <a:noFill/>
        </p:spPr>
        <p:txBody>
          <a:bodyPr wrap="square" lIns="0" tIns="0" rIns="0" bIns="0" rtlCol="0">
            <a:noAutofit/>
          </a:bodyPr>
          <a:lstStyle/>
          <a:p>
            <a:r>
              <a:rPr lang="nl-NL" sz="1500">
                <a:solidFill>
                  <a:schemeClr val="bg1"/>
                </a:solidFill>
              </a:rPr>
              <a:t>070 219 22 65</a:t>
            </a:r>
          </a:p>
        </p:txBody>
      </p:sp>
      <p:sp>
        <p:nvSpPr>
          <p:cNvPr id="12" name="Tekstvak 11">
            <a:extLst>
              <a:ext uri="{FF2B5EF4-FFF2-40B4-BE49-F238E27FC236}">
                <a16:creationId xmlns:a16="http://schemas.microsoft.com/office/drawing/2014/main" id="{370D56CB-D6E2-6B42-8663-8C436CE9A5FB}"/>
              </a:ext>
            </a:extLst>
          </p:cNvPr>
          <p:cNvSpPr txBox="1"/>
          <p:nvPr userDrawn="1"/>
        </p:nvSpPr>
        <p:spPr>
          <a:xfrm>
            <a:off x="6732000" y="4356000"/>
            <a:ext cx="1080000" cy="216000"/>
          </a:xfrm>
          <a:prstGeom prst="rect">
            <a:avLst/>
          </a:prstGeom>
          <a:noFill/>
        </p:spPr>
        <p:txBody>
          <a:bodyPr wrap="square" lIns="0" tIns="0" rIns="0" bIns="0" rtlCol="0">
            <a:noAutofit/>
          </a:bodyPr>
          <a:lstStyle/>
          <a:p>
            <a:r>
              <a:rPr lang="nl-NL" sz="1500" noProof="1">
                <a:solidFill>
                  <a:schemeClr val="bg1"/>
                </a:solidFill>
              </a:rPr>
              <a:t>info@jogg.nl</a:t>
            </a:r>
          </a:p>
        </p:txBody>
      </p:sp>
      <p:sp>
        <p:nvSpPr>
          <p:cNvPr id="13" name="Tekstvak 12">
            <a:extLst>
              <a:ext uri="{FF2B5EF4-FFF2-40B4-BE49-F238E27FC236}">
                <a16:creationId xmlns:a16="http://schemas.microsoft.com/office/drawing/2014/main" id="{2CA49B6D-F59D-DE4B-A673-E856FBFB6C61}"/>
              </a:ext>
            </a:extLst>
          </p:cNvPr>
          <p:cNvSpPr txBox="1"/>
          <p:nvPr userDrawn="1"/>
        </p:nvSpPr>
        <p:spPr>
          <a:xfrm>
            <a:off x="8172000" y="4356000"/>
            <a:ext cx="720000" cy="216000"/>
          </a:xfrm>
          <a:prstGeom prst="rect">
            <a:avLst/>
          </a:prstGeom>
          <a:noFill/>
        </p:spPr>
        <p:txBody>
          <a:bodyPr wrap="square" lIns="0" tIns="0" rIns="0" bIns="0" rtlCol="0">
            <a:noAutofit/>
          </a:bodyPr>
          <a:lstStyle/>
          <a:p>
            <a:r>
              <a:rPr lang="nl-NL" sz="1500" noProof="1">
                <a:solidFill>
                  <a:schemeClr val="bg1"/>
                </a:solidFill>
              </a:rPr>
              <a:t>jogg.nl</a:t>
            </a:r>
          </a:p>
        </p:txBody>
      </p:sp>
    </p:spTree>
    <p:extLst>
      <p:ext uri="{BB962C8B-B14F-4D97-AF65-F5344CB8AC3E}">
        <p14:creationId xmlns:p14="http://schemas.microsoft.com/office/powerpoint/2010/main" val="41398561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9" name="Afgeronde rechthoek 8">
            <a:extLst>
              <a:ext uri="{FF2B5EF4-FFF2-40B4-BE49-F238E27FC236}">
                <a16:creationId xmlns:a16="http://schemas.microsoft.com/office/drawing/2014/main" id="{5FA57ACA-1FD8-1741-93AA-9D3DD0551530}"/>
              </a:ext>
            </a:extLst>
          </p:cNvPr>
          <p:cNvSpPr/>
          <p:nvPr userDrawn="1"/>
        </p:nvSpPr>
        <p:spPr>
          <a:xfrm>
            <a:off x="126380" y="126000"/>
            <a:ext cx="8892000" cy="4892400"/>
          </a:xfrm>
          <a:prstGeom prst="roundRect">
            <a:avLst>
              <a:gd name="adj" fmla="val 713"/>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hasCustomPrompt="1"/>
          </p:nvPr>
        </p:nvSpPr>
        <p:spPr>
          <a:xfrm>
            <a:off x="737891" y="3348000"/>
            <a:ext cx="4680000" cy="936000"/>
          </a:xfrm>
        </p:spPr>
        <p:txBody>
          <a:bodyPr anchor="b" anchorCtr="0"/>
          <a:lstStyle>
            <a:lvl1pPr algn="l">
              <a:defRPr sz="3200">
                <a:solidFill>
                  <a:schemeClr val="bg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37886" y="4392000"/>
            <a:ext cx="4680000" cy="504000"/>
          </a:xfrm>
        </p:spPr>
        <p:txBody>
          <a:bodyPr anchor="t" anchorCtr="0"/>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sp>
        <p:nvSpPr>
          <p:cNvPr id="10" name="TextBox 4">
            <a:extLst>
              <a:ext uri="{FF2B5EF4-FFF2-40B4-BE49-F238E27FC236}">
                <a16:creationId xmlns:a16="http://schemas.microsoft.com/office/drawing/2014/main" id="{141E07AE-A519-1146-B8D6-AC794078721F}"/>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1</a:t>
            </a:r>
          </a:p>
        </p:txBody>
      </p:sp>
      <p:sp>
        <p:nvSpPr>
          <p:cNvPr id="11" name="TextBox 5">
            <a:extLst>
              <a:ext uri="{FF2B5EF4-FFF2-40B4-BE49-F238E27FC236}">
                <a16:creationId xmlns:a16="http://schemas.microsoft.com/office/drawing/2014/main" id="{40248721-7A05-0A40-A5D8-D54A94719868}"/>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Titel</a:t>
            </a:r>
          </a:p>
        </p:txBody>
      </p:sp>
      <p:sp>
        <p:nvSpPr>
          <p:cNvPr id="12" name="Text Placeholder 3">
            <a:extLst>
              <a:ext uri="{FF2B5EF4-FFF2-40B4-BE49-F238E27FC236}">
                <a16:creationId xmlns:a16="http://schemas.microsoft.com/office/drawing/2014/main" id="{C661DE57-9DD7-614C-8C36-033EF369EC39}"/>
              </a:ext>
            </a:extLst>
          </p:cNvPr>
          <p:cNvSpPr>
            <a:spLocks noGrp="1"/>
          </p:cNvSpPr>
          <p:nvPr>
            <p:ph type="body" sz="half" idx="18" hasCustomPrompt="1"/>
          </p:nvPr>
        </p:nvSpPr>
        <p:spPr>
          <a:xfrm>
            <a:off x="6480000" y="4752001"/>
            <a:ext cx="2340000" cy="180000"/>
          </a:xfrm>
        </p:spPr>
        <p:txBody>
          <a:bodyPr/>
          <a:lstStyle>
            <a:lvl1pPr marL="0" indent="0" algn="r">
              <a:buNone/>
              <a:defRPr sz="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datum in te vullen</a:t>
            </a:r>
          </a:p>
        </p:txBody>
      </p:sp>
      <p:pic>
        <p:nvPicPr>
          <p:cNvPr id="13" name="Afbeelding 12" descr="Afbeelding met tekening, teken&#10;&#10;Automatisch gegenereerde beschrijving">
            <a:extLst>
              <a:ext uri="{FF2B5EF4-FFF2-40B4-BE49-F238E27FC236}">
                <a16:creationId xmlns:a16="http://schemas.microsoft.com/office/drawing/2014/main" id="{3DB05461-66A3-D74C-B091-1F90FEF55FA5}"/>
              </a:ext>
            </a:extLst>
          </p:cNvPr>
          <p:cNvPicPr>
            <a:picLocks noChangeAspect="1"/>
          </p:cNvPicPr>
          <p:nvPr userDrawn="1"/>
        </p:nvPicPr>
        <p:blipFill>
          <a:blip r:embed="rId3"/>
          <a:stretch>
            <a:fillRect/>
          </a:stretch>
        </p:blipFill>
        <p:spPr>
          <a:xfrm>
            <a:off x="383402" y="371886"/>
            <a:ext cx="2908300" cy="927100"/>
          </a:xfrm>
          <a:prstGeom prst="rect">
            <a:avLst/>
          </a:prstGeom>
        </p:spPr>
      </p:pic>
    </p:spTree>
    <p:extLst>
      <p:ext uri="{BB962C8B-B14F-4D97-AF65-F5344CB8AC3E}">
        <p14:creationId xmlns:p14="http://schemas.microsoft.com/office/powerpoint/2010/main" val="19706373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Missie">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E951FFE6-92BB-6241-9FB5-CBA0D2853F11}"/>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lvl1pPr>
              <a:defRPr>
                <a:solidFill>
                  <a:schemeClr val="bg1"/>
                </a:solidFill>
              </a:defRPr>
            </a:lvl1pPr>
          </a:lstStyle>
          <a:p>
            <a:r>
              <a:rPr lang="nl-NL"/>
              <a:t>Intro</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nl-NL"/>
              <a:t>Dag 1 Kind naar Gezonder Gewicht</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
        <p:nvSpPr>
          <p:cNvPr id="7" name="Text Placeholder 3">
            <a:extLst>
              <a:ext uri="{FF2B5EF4-FFF2-40B4-BE49-F238E27FC236}">
                <a16:creationId xmlns:a16="http://schemas.microsoft.com/office/drawing/2014/main" id="{6575D874-6CF2-494C-8E82-DD873C2CB1ED}"/>
              </a:ext>
            </a:extLst>
          </p:cNvPr>
          <p:cNvSpPr>
            <a:spLocks noGrp="1"/>
          </p:cNvSpPr>
          <p:nvPr>
            <p:ph type="body" sz="half" idx="2"/>
          </p:nvPr>
        </p:nvSpPr>
        <p:spPr>
          <a:xfrm>
            <a:off x="792000" y="864000"/>
            <a:ext cx="6372000" cy="3456000"/>
          </a:xfrm>
        </p:spPr>
        <p:txBody>
          <a:bodyPr anchor="ctr"/>
          <a:lstStyle>
            <a:lvl1pPr marL="0" indent="0">
              <a:lnSpc>
                <a:spcPct val="95000"/>
              </a:lnSpc>
              <a:buNone/>
              <a:defRPr sz="32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9" name="TextBox 4">
            <a:extLst>
              <a:ext uri="{FF2B5EF4-FFF2-40B4-BE49-F238E27FC236}">
                <a16:creationId xmlns:a16="http://schemas.microsoft.com/office/drawing/2014/main" id="{A1226086-15B8-3F46-A9FC-31D21DB781F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2</a:t>
            </a:r>
          </a:p>
        </p:txBody>
      </p:sp>
      <p:sp>
        <p:nvSpPr>
          <p:cNvPr id="10" name="TextBox 5">
            <a:extLst>
              <a:ext uri="{FF2B5EF4-FFF2-40B4-BE49-F238E27FC236}">
                <a16:creationId xmlns:a16="http://schemas.microsoft.com/office/drawing/2014/main" id="{41A83461-BE8C-1B48-8F78-FC00EE310719}"/>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Missie</a:t>
            </a:r>
          </a:p>
        </p:txBody>
      </p:sp>
    </p:spTree>
    <p:extLst>
      <p:ext uri="{BB962C8B-B14F-4D97-AF65-F5344CB8AC3E}">
        <p14:creationId xmlns:p14="http://schemas.microsoft.com/office/powerpoint/2010/main" val="15403136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sie">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BD2CF84D-4A7A-4949-8DB7-C8DC52CB589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Afgeronde rechthoek 13">
            <a:extLst>
              <a:ext uri="{FF2B5EF4-FFF2-40B4-BE49-F238E27FC236}">
                <a16:creationId xmlns:a16="http://schemas.microsoft.com/office/drawing/2014/main" id="{D4DE1E40-5B4F-4E47-8729-6CA2F49DAED8}"/>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0" name="Text Placeholder 4">
            <a:extLst>
              <a:ext uri="{FF2B5EF4-FFF2-40B4-BE49-F238E27FC236}">
                <a16:creationId xmlns:a16="http://schemas.microsoft.com/office/drawing/2014/main" id="{8EC1F11A-F832-8041-9E90-6A4DB56728DC}"/>
              </a:ext>
            </a:extLst>
          </p:cNvPr>
          <p:cNvSpPr>
            <a:spLocks noGrp="1"/>
          </p:cNvSpPr>
          <p:nvPr>
            <p:ph type="body" sz="quarter" idx="3"/>
          </p:nvPr>
        </p:nvSpPr>
        <p:spPr>
          <a:xfrm>
            <a:off x="792000" y="3672001"/>
            <a:ext cx="5040000" cy="360000"/>
          </a:xfrm>
        </p:spPr>
        <p:txBody>
          <a:bodyPr anchor="t" anchorCtr="0"/>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tekststijl van het model te bewerken</a:t>
            </a:r>
          </a:p>
        </p:txBody>
      </p:sp>
      <p:sp>
        <p:nvSpPr>
          <p:cNvPr id="11" name="TextBox 4">
            <a:extLst>
              <a:ext uri="{FF2B5EF4-FFF2-40B4-BE49-F238E27FC236}">
                <a16:creationId xmlns:a16="http://schemas.microsoft.com/office/drawing/2014/main" id="{D4436387-3B33-2C40-8158-F0C5CAAE9B26}"/>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3</a:t>
            </a:r>
          </a:p>
        </p:txBody>
      </p:sp>
      <p:sp>
        <p:nvSpPr>
          <p:cNvPr id="12" name="TextBox 5">
            <a:extLst>
              <a:ext uri="{FF2B5EF4-FFF2-40B4-BE49-F238E27FC236}">
                <a16:creationId xmlns:a16="http://schemas.microsoft.com/office/drawing/2014/main" id="{51029F0C-1268-B548-9D1A-29668F24F694}"/>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Visie</a:t>
            </a:r>
          </a:p>
        </p:txBody>
      </p:sp>
      <p:sp>
        <p:nvSpPr>
          <p:cNvPr id="13" name="Text Placeholder 3">
            <a:extLst>
              <a:ext uri="{FF2B5EF4-FFF2-40B4-BE49-F238E27FC236}">
                <a16:creationId xmlns:a16="http://schemas.microsoft.com/office/drawing/2014/main" id="{41AFFEDE-8C67-9349-A20D-6B3D32E8F092}"/>
              </a:ext>
            </a:extLst>
          </p:cNvPr>
          <p:cNvSpPr>
            <a:spLocks noGrp="1"/>
          </p:cNvSpPr>
          <p:nvPr>
            <p:ph type="body" sz="half" idx="2"/>
          </p:nvPr>
        </p:nvSpPr>
        <p:spPr>
          <a:xfrm>
            <a:off x="792000" y="936000"/>
            <a:ext cx="5560162" cy="2664000"/>
          </a:xfrm>
        </p:spPr>
        <p:txBody>
          <a:bodyPr anchor="b"/>
          <a:lstStyle>
            <a:lvl1pPr marL="0" indent="0">
              <a:buNone/>
              <a:defRPr sz="11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8688653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Inhou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4B9298DA-CFBA-D44F-AE47-2DEFC7B57206}"/>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fgeronde rechthoek 9">
            <a:extLst>
              <a:ext uri="{FF2B5EF4-FFF2-40B4-BE49-F238E27FC236}">
                <a16:creationId xmlns:a16="http://schemas.microsoft.com/office/drawing/2014/main" id="{DC22297B-196A-9841-8BEF-71BBA65046D9}"/>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1" y="972000"/>
            <a:ext cx="5040000" cy="684000"/>
          </a:xfrm>
        </p:spPr>
        <p:txBody>
          <a:bodyPr/>
          <a:lstStyle/>
          <a:p>
            <a:r>
              <a:rPr lang="nl-NL"/>
              <a:t>Titelstijl van model bewerken</a:t>
            </a:r>
            <a:endParaRPr lang="en-US"/>
          </a:p>
        </p:txBody>
      </p:sp>
      <p:sp>
        <p:nvSpPr>
          <p:cNvPr id="3" name="Content Placeholder 2"/>
          <p:cNvSpPr>
            <a:spLocks noGrp="1"/>
          </p:cNvSpPr>
          <p:nvPr>
            <p:ph idx="1" hasCustomPrompt="1"/>
          </p:nvPr>
        </p:nvSpPr>
        <p:spPr>
          <a:xfrm>
            <a:off x="792000" y="1836000"/>
            <a:ext cx="5040000" cy="2520000"/>
          </a:xfrm>
        </p:spPr>
        <p:txBody>
          <a:bodyPr/>
          <a:lstStyle>
            <a:lvl1pPr marL="180000" indent="-180000">
              <a:lnSpc>
                <a:spcPct val="145000"/>
              </a:lnSpc>
              <a:buClr>
                <a:schemeClr val="tx2"/>
              </a:buClr>
              <a:buSzPct val="75000"/>
              <a:buFont typeface="Apple SD Gothic Neo Regular" panose="02000300000000000000" pitchFamily="2" charset="-127"/>
              <a:buChar char="◼"/>
              <a:defRPr sz="1500"/>
            </a:lvl1pPr>
            <a:lvl2pPr marL="360000" indent="-180000">
              <a:lnSpc>
                <a:spcPct val="145000"/>
              </a:lnSpc>
              <a:buClr>
                <a:schemeClr val="tx2"/>
              </a:buClr>
              <a:buSzPct val="75000"/>
              <a:buFont typeface="Apple SD Gothic Neo Regular" panose="02000300000000000000" pitchFamily="2" charset="-127"/>
              <a:buChar char="◼"/>
              <a:defRPr sz="1500"/>
            </a:lvl2pPr>
            <a:lvl3pPr marL="540000" indent="-180000">
              <a:lnSpc>
                <a:spcPct val="145000"/>
              </a:lnSpc>
              <a:buClr>
                <a:schemeClr val="tx2"/>
              </a:buClr>
              <a:buSzPct val="75000"/>
              <a:buFont typeface="Apple SD Gothic Neo Regular" panose="02000300000000000000" pitchFamily="2" charset="-127"/>
              <a:buChar char="◼"/>
              <a:defRPr sz="1500"/>
            </a:lvl3pPr>
            <a:lvl4pPr marL="720000" indent="-180000">
              <a:lnSpc>
                <a:spcPct val="145000"/>
              </a:lnSpc>
              <a:buClr>
                <a:schemeClr val="tx2"/>
              </a:buClr>
              <a:buSzPct val="75000"/>
              <a:buFont typeface="Apple SD Gothic Neo Regular" panose="02000300000000000000" pitchFamily="2" charset="-127"/>
              <a:buChar char="◼"/>
              <a:defRPr sz="1500"/>
            </a:lvl4pPr>
            <a:lvl5pPr marL="900000" indent="-180000">
              <a:lnSpc>
                <a:spcPct val="145000"/>
              </a:lnSpc>
              <a:buClr>
                <a:schemeClr val="tx2"/>
              </a:buClr>
              <a:buSzPct val="75000"/>
              <a:buFont typeface="Apple SD Gothic Neo Regular" panose="02000300000000000000" pitchFamily="2" charset="-127"/>
              <a:buChar char="◼"/>
              <a:defRPr sz="1500"/>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r>
              <a:rPr lang="nl-NL"/>
              <a:t>Intro</a:t>
            </a:r>
          </a:p>
        </p:txBody>
      </p:sp>
      <p:sp>
        <p:nvSpPr>
          <p:cNvPr id="5" name="Footer Placeholder 4"/>
          <p:cNvSpPr>
            <a:spLocks noGrp="1"/>
          </p:cNvSpPr>
          <p:nvPr>
            <p:ph type="ftr" sz="quarter" idx="11"/>
          </p:nvPr>
        </p:nvSpPr>
        <p:spPr/>
        <p:txBody>
          <a:bodyPr/>
          <a:lstStyle/>
          <a:p>
            <a:r>
              <a:rPr lang="nl-NL"/>
              <a:t>Dag 1 Kind naar Gezonder Gewicht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7" name="TextBox 4">
            <a:extLst>
              <a:ext uri="{FF2B5EF4-FFF2-40B4-BE49-F238E27FC236}">
                <a16:creationId xmlns:a16="http://schemas.microsoft.com/office/drawing/2014/main" id="{DECC1091-7951-AF4E-B040-87683C9CB2E0}"/>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4</a:t>
            </a:r>
          </a:p>
        </p:txBody>
      </p:sp>
      <p:sp>
        <p:nvSpPr>
          <p:cNvPr id="8" name="TextBox 5">
            <a:extLst>
              <a:ext uri="{FF2B5EF4-FFF2-40B4-BE49-F238E27FC236}">
                <a16:creationId xmlns:a16="http://schemas.microsoft.com/office/drawing/2014/main" id="{CB17FEBD-F96C-0247-8FDD-9D0270DEF74F}"/>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Inhoud</a:t>
            </a:r>
          </a:p>
        </p:txBody>
      </p:sp>
    </p:spTree>
    <p:extLst>
      <p:ext uri="{BB962C8B-B14F-4D97-AF65-F5344CB8AC3E}">
        <p14:creationId xmlns:p14="http://schemas.microsoft.com/office/powerpoint/2010/main" val="31613830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e 1">
    <p:spTree>
      <p:nvGrpSpPr>
        <p:cNvPr id="1" name=""/>
        <p:cNvGrpSpPr/>
        <p:nvPr/>
      </p:nvGrpSpPr>
      <p:grpSpPr>
        <a:xfrm>
          <a:off x="0" y="0"/>
          <a:ext cx="0" cy="0"/>
          <a:chOff x="0" y="0"/>
          <a:chExt cx="0" cy="0"/>
        </a:xfrm>
      </p:grpSpPr>
      <p:sp>
        <p:nvSpPr>
          <p:cNvPr id="6" name="Afgeronde rechthoek 5">
            <a:extLst>
              <a:ext uri="{FF2B5EF4-FFF2-40B4-BE49-F238E27FC236}">
                <a16:creationId xmlns:a16="http://schemas.microsoft.com/office/drawing/2014/main" id="{4FE45BB1-C35F-024F-8C26-2DF75C6D745B}"/>
              </a:ext>
            </a:extLst>
          </p:cNvPr>
          <p:cNvSpPr/>
          <p:nvPr userDrawn="1"/>
        </p:nvSpPr>
        <p:spPr>
          <a:xfrm>
            <a:off x="126380" y="126000"/>
            <a:ext cx="8892000" cy="4892400"/>
          </a:xfrm>
          <a:prstGeom prst="roundRect">
            <a:avLst>
              <a:gd name="adj" fmla="val 713"/>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hasCustomPrompt="1"/>
          </p:nvPr>
        </p:nvSpPr>
        <p:spPr>
          <a:xfrm>
            <a:off x="792000" y="1944000"/>
            <a:ext cx="7308000" cy="1224000"/>
          </a:xfrm>
        </p:spPr>
        <p:txBody>
          <a:bodyPr anchor="ctr" anchorCtr="0"/>
          <a:lstStyle>
            <a:lvl1pPr>
              <a:defRPr sz="4200">
                <a:solidFill>
                  <a:schemeClr val="bg1"/>
                </a:solidFill>
              </a:defRPr>
            </a:lvl1pPr>
          </a:lstStyle>
          <a:p>
            <a:r>
              <a:rPr lang="nl-NL"/>
              <a:t>Titelstijl van model bewerken</a:t>
            </a:r>
            <a:endParaRPr lang="en-US"/>
          </a:p>
        </p:txBody>
      </p:sp>
      <p:sp>
        <p:nvSpPr>
          <p:cNvPr id="8" name="TextBox 4">
            <a:extLst>
              <a:ext uri="{FF2B5EF4-FFF2-40B4-BE49-F238E27FC236}">
                <a16:creationId xmlns:a16="http://schemas.microsoft.com/office/drawing/2014/main" id="{3C354AEB-C34F-BC48-9A58-27E61F8D73C2}"/>
              </a:ext>
            </a:extLst>
          </p:cNvPr>
          <p:cNvSpPr txBox="1"/>
          <p:nvPr userDrawn="1"/>
        </p:nvSpPr>
        <p:spPr>
          <a:xfrm>
            <a:off x="0" y="-380003"/>
            <a:ext cx="432000" cy="259293"/>
          </a:xfrm>
          <a:prstGeom prst="rect">
            <a:avLst/>
          </a:prstGeom>
          <a:solidFill>
            <a:schemeClr val="tx1"/>
          </a:solidFill>
        </p:spPr>
        <p:txBody>
          <a:bodyPr wrap="square" lIns="72000" tIns="36000" rIns="36000" bIns="36000" rtlCol="0">
            <a:spAutoFit/>
          </a:bodyPr>
          <a:lstStyle/>
          <a:p>
            <a:pPr>
              <a:lnSpc>
                <a:spcPts val="1400"/>
              </a:lnSpc>
            </a:pPr>
            <a:r>
              <a:rPr lang="nl-NL" b="1" noProof="0">
                <a:solidFill>
                  <a:schemeClr val="bg1"/>
                </a:solidFill>
              </a:rPr>
              <a:t>5</a:t>
            </a:r>
          </a:p>
        </p:txBody>
      </p:sp>
      <p:sp>
        <p:nvSpPr>
          <p:cNvPr id="9" name="TextBox 5">
            <a:extLst>
              <a:ext uri="{FF2B5EF4-FFF2-40B4-BE49-F238E27FC236}">
                <a16:creationId xmlns:a16="http://schemas.microsoft.com/office/drawing/2014/main" id="{42ABC594-B7B2-7C40-B499-A51A1AB32C66}"/>
              </a:ext>
            </a:extLst>
          </p:cNvPr>
          <p:cNvSpPr txBox="1"/>
          <p:nvPr userDrawn="1"/>
        </p:nvSpPr>
        <p:spPr>
          <a:xfrm>
            <a:off x="556759" y="-380003"/>
            <a:ext cx="2880000" cy="259293"/>
          </a:xfrm>
          <a:prstGeom prst="rect">
            <a:avLst/>
          </a:prstGeom>
          <a:solidFill>
            <a:schemeClr val="tx2"/>
          </a:solidFill>
        </p:spPr>
        <p:txBody>
          <a:bodyPr wrap="square" lIns="72000" tIns="36000" rIns="36000" bIns="36000" rtlCol="0">
            <a:spAutoFit/>
          </a:bodyPr>
          <a:lstStyle/>
          <a:p>
            <a:pPr>
              <a:lnSpc>
                <a:spcPts val="1400"/>
              </a:lnSpc>
            </a:pPr>
            <a:r>
              <a:rPr lang="nl-NL" b="1" noProof="0">
                <a:solidFill>
                  <a:schemeClr val="bg1"/>
                </a:solidFill>
              </a:rPr>
              <a:t>Sectie</a:t>
            </a:r>
          </a:p>
        </p:txBody>
      </p:sp>
    </p:spTree>
    <p:extLst>
      <p:ext uri="{BB962C8B-B14F-4D97-AF65-F5344CB8AC3E}">
        <p14:creationId xmlns:p14="http://schemas.microsoft.com/office/powerpoint/2010/main" val="192782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theme" Target="../theme/theme3.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32" Type="http://schemas.openxmlformats.org/officeDocument/2006/relationships/theme" Target="../theme/theme4.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31" Type="http://schemas.openxmlformats.org/officeDocument/2006/relationships/slideLayout" Target="../slideLayouts/slideLayout125.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slideLayout" Target="../slideLayouts/slideLayout1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 Type="http://schemas.openxmlformats.org/officeDocument/2006/relationships/slideLayout" Target="../slideLayouts/slideLayout128.xml"/><Relationship Id="rId21" Type="http://schemas.openxmlformats.org/officeDocument/2006/relationships/slideLayout" Target="../slideLayouts/slideLayout146.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theme" Target="../theme/theme5.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slideLayout" Target="../slideLayouts/slideLayout174.xml"/><Relationship Id="rId26" Type="http://schemas.openxmlformats.org/officeDocument/2006/relationships/slideLayout" Target="../slideLayouts/slideLayout182.xml"/><Relationship Id="rId3" Type="http://schemas.openxmlformats.org/officeDocument/2006/relationships/slideLayout" Target="../slideLayouts/slideLayout159.xml"/><Relationship Id="rId21" Type="http://schemas.openxmlformats.org/officeDocument/2006/relationships/slideLayout" Target="../slideLayouts/slideLayout177.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5" Type="http://schemas.openxmlformats.org/officeDocument/2006/relationships/slideLayout" Target="../slideLayouts/slideLayout181.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20" Type="http://schemas.openxmlformats.org/officeDocument/2006/relationships/slideLayout" Target="../slideLayouts/slideLayout176.xml"/><Relationship Id="rId29" Type="http://schemas.openxmlformats.org/officeDocument/2006/relationships/slideLayout" Target="../slideLayouts/slideLayout185.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24" Type="http://schemas.openxmlformats.org/officeDocument/2006/relationships/slideLayout" Target="../slideLayouts/slideLayout180.xml"/><Relationship Id="rId32" Type="http://schemas.openxmlformats.org/officeDocument/2006/relationships/theme" Target="../theme/theme6.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23" Type="http://schemas.openxmlformats.org/officeDocument/2006/relationships/slideLayout" Target="../slideLayouts/slideLayout179.xml"/><Relationship Id="rId28" Type="http://schemas.openxmlformats.org/officeDocument/2006/relationships/slideLayout" Target="../slideLayouts/slideLayout184.xml"/><Relationship Id="rId10" Type="http://schemas.openxmlformats.org/officeDocument/2006/relationships/slideLayout" Target="../slideLayouts/slideLayout166.xml"/><Relationship Id="rId19" Type="http://schemas.openxmlformats.org/officeDocument/2006/relationships/slideLayout" Target="../slideLayouts/slideLayout175.xml"/><Relationship Id="rId31" Type="http://schemas.openxmlformats.org/officeDocument/2006/relationships/slideLayout" Target="../slideLayouts/slideLayout187.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 Id="rId22" Type="http://schemas.openxmlformats.org/officeDocument/2006/relationships/slideLayout" Target="../slideLayouts/slideLayout178.xml"/><Relationship Id="rId27" Type="http://schemas.openxmlformats.org/officeDocument/2006/relationships/slideLayout" Target="../slideLayouts/slideLayout183.xml"/><Relationship Id="rId30" Type="http://schemas.openxmlformats.org/officeDocument/2006/relationships/slideLayout" Target="../slideLayouts/slideLayout1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theme" Target="../theme/theme7.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slideLayout" Target="../slideLayouts/slideLayout218.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4" Type="http://schemas.openxmlformats.org/officeDocument/2006/relationships/image" Target="../media/image31.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slideLayout" Target="../slideLayouts/slideLayout223.xml"/><Relationship Id="rId7" Type="http://schemas.openxmlformats.org/officeDocument/2006/relationships/theme" Target="../theme/theme9.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5" Type="http://schemas.openxmlformats.org/officeDocument/2006/relationships/slideLayout" Target="../slideLayouts/slideLayout225.xml"/><Relationship Id="rId4" Type="http://schemas.openxmlformats.org/officeDocument/2006/relationships/slideLayout" Target="../slideLayouts/slideLayout2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Afgeronde rechthoek 7">
            <a:extLst>
              <a:ext uri="{FF2B5EF4-FFF2-40B4-BE49-F238E27FC236}">
                <a16:creationId xmlns:a16="http://schemas.microsoft.com/office/drawing/2014/main" id="{11B8FAFE-A47E-1646-9E12-361906D9D4E6}"/>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Placeholder 1"/>
          <p:cNvSpPr>
            <a:spLocks noGrp="1"/>
          </p:cNvSpPr>
          <p:nvPr>
            <p:ph type="title"/>
          </p:nvPr>
        </p:nvSpPr>
        <p:spPr>
          <a:xfrm>
            <a:off x="792001" y="642880"/>
            <a:ext cx="5639796" cy="994172"/>
          </a:xfrm>
          <a:prstGeom prst="rect">
            <a:avLst/>
          </a:prstGeom>
        </p:spPr>
        <p:txBody>
          <a:bodyPr vert="horz" lIns="0" tIns="0" rIns="0" bIns="0" rtlCol="0" anchor="b" anchorCtr="0">
            <a:noAutofit/>
          </a:bodyPr>
          <a:lstStyle/>
          <a:p>
            <a:r>
              <a:rPr lang="nl-NL"/>
              <a:t>Titelstijl van model bewerken</a:t>
            </a:r>
            <a:endParaRPr lang="en-US"/>
          </a:p>
        </p:txBody>
      </p:sp>
      <p:sp>
        <p:nvSpPr>
          <p:cNvPr id="3" name="Text Placeholder 2"/>
          <p:cNvSpPr>
            <a:spLocks noGrp="1"/>
          </p:cNvSpPr>
          <p:nvPr>
            <p:ph type="body" idx="1"/>
          </p:nvPr>
        </p:nvSpPr>
        <p:spPr>
          <a:xfrm>
            <a:off x="792000" y="1836000"/>
            <a:ext cx="4680000" cy="2520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7272000" y="2466000"/>
            <a:ext cx="2984399" cy="180000"/>
          </a:xfrm>
          <a:prstGeom prst="rect">
            <a:avLst/>
          </a:prstGeom>
        </p:spPr>
        <p:txBody>
          <a:bodyPr vert="horz" lIns="0" tIns="0" rIns="0" bIns="0" rtlCol="0" anchor="t" anchorCtr="0">
            <a:noAutofit/>
          </a:bodyPr>
          <a:lstStyle>
            <a:lvl1pPr algn="ctr">
              <a:defRPr sz="1150">
                <a:solidFill>
                  <a:schemeClr val="tx2"/>
                </a:solidFill>
                <a:latin typeface="+mj-lt"/>
              </a:defRPr>
            </a:lvl1pPr>
          </a:lstStyle>
          <a:p>
            <a:r>
              <a:rPr lang="nl-NL"/>
              <a:t>Intro</a:t>
            </a:r>
          </a:p>
        </p:txBody>
      </p:sp>
      <p:sp>
        <p:nvSpPr>
          <p:cNvPr id="5" name="Footer Placeholder 4"/>
          <p:cNvSpPr>
            <a:spLocks noGrp="1"/>
          </p:cNvSpPr>
          <p:nvPr>
            <p:ph type="ftr" sz="quarter" idx="3"/>
          </p:nvPr>
        </p:nvSpPr>
        <p:spPr>
          <a:xfrm>
            <a:off x="324000" y="4734000"/>
            <a:ext cx="3086100" cy="180000"/>
          </a:xfrm>
          <a:prstGeom prst="rect">
            <a:avLst/>
          </a:prstGeom>
        </p:spPr>
        <p:txBody>
          <a:bodyPr vert="horz" lIns="0" tIns="0" rIns="0" bIns="0" rtlCol="0" anchor="t" anchorCtr="0">
            <a:noAutofit/>
          </a:bodyPr>
          <a:lstStyle>
            <a:lvl1pPr algn="l">
              <a:defRPr sz="750">
                <a:solidFill>
                  <a:schemeClr val="tx2"/>
                </a:solidFill>
              </a:defRPr>
            </a:lvl1pPr>
          </a:lstStyle>
          <a:p>
            <a:r>
              <a:rPr lang="nl-NL"/>
              <a:t>Dag 1 Kind naar Gezonder Gewicht</a:t>
            </a:r>
          </a:p>
        </p:txBody>
      </p:sp>
      <p:sp>
        <p:nvSpPr>
          <p:cNvPr id="6" name="Slide Number Placeholder 5"/>
          <p:cNvSpPr>
            <a:spLocks noGrp="1"/>
          </p:cNvSpPr>
          <p:nvPr>
            <p:ph type="sldNum" sz="quarter" idx="4"/>
          </p:nvPr>
        </p:nvSpPr>
        <p:spPr>
          <a:xfrm>
            <a:off x="8100000" y="4605687"/>
            <a:ext cx="720000" cy="288000"/>
          </a:xfrm>
          <a:prstGeom prst="rect">
            <a:avLst/>
          </a:prstGeom>
        </p:spPr>
        <p:txBody>
          <a:bodyPr vert="horz" lIns="0" tIns="0" rIns="0" bIns="0" rtlCol="0" anchor="t" anchorCtr="0">
            <a:noAutofit/>
          </a:bodyPr>
          <a:lstStyle>
            <a:lvl1pPr algn="r">
              <a:defRPr sz="1800">
                <a:solidFill>
                  <a:schemeClr val="tx2"/>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83" r:id="rId1"/>
    <p:sldLayoutId id="2147483673" r:id="rId2"/>
    <p:sldLayoutId id="2147483685" r:id="rId3"/>
    <p:sldLayoutId id="2147483674" r:id="rId4"/>
    <p:sldLayoutId id="2147483708" r:id="rId5"/>
    <p:sldLayoutId id="2147483896" r:id="rId6"/>
    <p:sldLayoutId id="2147483675" r:id="rId7"/>
    <p:sldLayoutId id="2147483686" r:id="rId8"/>
    <p:sldLayoutId id="2147483689" r:id="rId9"/>
    <p:sldLayoutId id="2147483688" r:id="rId10"/>
    <p:sldLayoutId id="2147483701" r:id="rId11"/>
    <p:sldLayoutId id="2147483690" r:id="rId12"/>
    <p:sldLayoutId id="2147483691" r:id="rId13"/>
    <p:sldLayoutId id="2147483692" r:id="rId14"/>
    <p:sldLayoutId id="2147483693" r:id="rId15"/>
    <p:sldLayoutId id="2147483684" r:id="rId16"/>
    <p:sldLayoutId id="2147483705" r:id="rId17"/>
    <p:sldLayoutId id="2147483698" r:id="rId18"/>
    <p:sldLayoutId id="2147483694" r:id="rId19"/>
    <p:sldLayoutId id="2147483706" r:id="rId20"/>
    <p:sldLayoutId id="2147483699" r:id="rId21"/>
    <p:sldLayoutId id="2147483700" r:id="rId22"/>
    <p:sldLayoutId id="2147483695" r:id="rId23"/>
    <p:sldLayoutId id="2147483909" r:id="rId24"/>
    <p:sldLayoutId id="2147483702" r:id="rId25"/>
    <p:sldLayoutId id="2147483696" r:id="rId26"/>
    <p:sldLayoutId id="2147483680" r:id="rId27"/>
    <p:sldLayoutId id="2147483704" r:id="rId28"/>
    <p:sldLayoutId id="2147483707" r:id="rId29"/>
    <p:sldLayoutId id="2147483682" r:id="rId30"/>
    <p:sldLayoutId id="2147483703" r:id="rId31"/>
  </p:sldLayoutIdLst>
  <p:hf sldNum="0" hdr="0"/>
  <p:txStyles>
    <p:titleStyle>
      <a:lvl1pPr algn="l" defTabSz="6858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642880"/>
            <a:ext cx="6241845" cy="994172"/>
          </a:xfrm>
          <a:prstGeom prst="rect">
            <a:avLst/>
          </a:prstGeom>
        </p:spPr>
        <p:txBody>
          <a:bodyPr vert="horz" lIns="0" tIns="0" rIns="0" bIns="0" rtlCol="0" anchor="b" anchorCtr="0">
            <a:noAutofit/>
          </a:bodyPr>
          <a:lstStyle/>
          <a:p>
            <a:r>
              <a:rPr lang="nl-NL"/>
              <a:t>Titelstijl van model bewerken</a:t>
            </a:r>
            <a:endParaRPr lang="en-US"/>
          </a:p>
        </p:txBody>
      </p:sp>
      <p:sp>
        <p:nvSpPr>
          <p:cNvPr id="3" name="Text Placeholder 2"/>
          <p:cNvSpPr>
            <a:spLocks noGrp="1"/>
          </p:cNvSpPr>
          <p:nvPr>
            <p:ph type="body" idx="1"/>
          </p:nvPr>
        </p:nvSpPr>
        <p:spPr>
          <a:xfrm>
            <a:off x="791999" y="1836000"/>
            <a:ext cx="5017957" cy="2520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7272000" y="2466000"/>
            <a:ext cx="2984399" cy="180000"/>
          </a:xfrm>
          <a:prstGeom prst="rect">
            <a:avLst/>
          </a:prstGeom>
        </p:spPr>
        <p:txBody>
          <a:bodyPr vert="horz" lIns="0" tIns="0" rIns="0" bIns="0" rtlCol="0" anchor="t" anchorCtr="0">
            <a:noAutofit/>
          </a:bodyPr>
          <a:lstStyle>
            <a:lvl1pPr algn="ctr">
              <a:defRPr sz="1150">
                <a:solidFill>
                  <a:schemeClr val="tx2"/>
                </a:solidFill>
                <a:latin typeface="+mj-lt"/>
              </a:defRPr>
            </a:lvl1pPr>
          </a:lstStyle>
          <a:p>
            <a:r>
              <a:rPr lang="nl-NL"/>
              <a:t>Intro</a:t>
            </a:r>
          </a:p>
        </p:txBody>
      </p:sp>
      <p:sp>
        <p:nvSpPr>
          <p:cNvPr id="5" name="Footer Placeholder 4"/>
          <p:cNvSpPr>
            <a:spLocks noGrp="1"/>
          </p:cNvSpPr>
          <p:nvPr>
            <p:ph type="ftr" sz="quarter" idx="3"/>
          </p:nvPr>
        </p:nvSpPr>
        <p:spPr>
          <a:xfrm>
            <a:off x="324000" y="4734000"/>
            <a:ext cx="3086100" cy="180000"/>
          </a:xfrm>
          <a:prstGeom prst="rect">
            <a:avLst/>
          </a:prstGeom>
        </p:spPr>
        <p:txBody>
          <a:bodyPr vert="horz" lIns="0" tIns="0" rIns="0" bIns="0" rtlCol="0" anchor="t" anchorCtr="0">
            <a:noAutofit/>
          </a:bodyPr>
          <a:lstStyle>
            <a:lvl1pPr algn="l">
              <a:defRPr sz="750">
                <a:solidFill>
                  <a:schemeClr val="tx2"/>
                </a:solidFill>
              </a:defRPr>
            </a:lvl1pPr>
          </a:lstStyle>
          <a:p>
            <a:r>
              <a:rPr lang="nl-NL"/>
              <a:t>Dag 1 Kind naar Gezonder Gewicht</a:t>
            </a:r>
          </a:p>
        </p:txBody>
      </p:sp>
      <p:sp>
        <p:nvSpPr>
          <p:cNvPr id="6" name="Slide Number Placeholder 5"/>
          <p:cNvSpPr>
            <a:spLocks noGrp="1"/>
          </p:cNvSpPr>
          <p:nvPr>
            <p:ph type="sldNum" sz="quarter" idx="4"/>
          </p:nvPr>
        </p:nvSpPr>
        <p:spPr>
          <a:xfrm>
            <a:off x="8100000" y="4605687"/>
            <a:ext cx="720000" cy="288000"/>
          </a:xfrm>
          <a:prstGeom prst="rect">
            <a:avLst/>
          </a:prstGeom>
        </p:spPr>
        <p:txBody>
          <a:bodyPr vert="horz" lIns="0" tIns="0" rIns="0" bIns="0" rtlCol="0" anchor="t" anchorCtr="0">
            <a:noAutofit/>
          </a:bodyPr>
          <a:lstStyle>
            <a:lvl1pPr algn="r">
              <a:defRPr sz="1800">
                <a:solidFill>
                  <a:schemeClr val="tx2"/>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08830855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897" r:id="rId6"/>
    <p:sldLayoutId id="2147483716"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908" r:id="rId24"/>
    <p:sldLayoutId id="2147483734" r:id="rId25"/>
    <p:sldLayoutId id="2147483735" r:id="rId26"/>
    <p:sldLayoutId id="2147483736" r:id="rId27"/>
    <p:sldLayoutId id="2147483737" r:id="rId28"/>
    <p:sldLayoutId id="2147483738" r:id="rId29"/>
    <p:sldLayoutId id="2147483739" r:id="rId30"/>
    <p:sldLayoutId id="2147483740" r:id="rId31"/>
    <p:sldLayoutId id="2147483911" r:id="rId32"/>
  </p:sldLayoutIdLst>
  <p:hf sldNum="0" hdr="0"/>
  <p:txStyles>
    <p:titleStyle>
      <a:lvl1pPr algn="l" defTabSz="6858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642880"/>
            <a:ext cx="5903267" cy="994172"/>
          </a:xfrm>
          <a:prstGeom prst="rect">
            <a:avLst/>
          </a:prstGeom>
        </p:spPr>
        <p:txBody>
          <a:bodyPr vert="horz" lIns="0" tIns="0" rIns="0" bIns="0" rtlCol="0" anchor="b" anchorCtr="0">
            <a:noAutofit/>
          </a:bodyPr>
          <a:lstStyle/>
          <a:p>
            <a:r>
              <a:rPr lang="nl-NL"/>
              <a:t>Titelstijl van model bewerken</a:t>
            </a:r>
            <a:endParaRPr lang="en-US"/>
          </a:p>
        </p:txBody>
      </p:sp>
      <p:sp>
        <p:nvSpPr>
          <p:cNvPr id="3" name="Text Placeholder 2"/>
          <p:cNvSpPr>
            <a:spLocks noGrp="1"/>
          </p:cNvSpPr>
          <p:nvPr>
            <p:ph type="body" idx="1"/>
          </p:nvPr>
        </p:nvSpPr>
        <p:spPr>
          <a:xfrm>
            <a:off x="792000" y="1836000"/>
            <a:ext cx="4680000" cy="2520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7272000" y="2466000"/>
            <a:ext cx="2984399" cy="180000"/>
          </a:xfrm>
          <a:prstGeom prst="rect">
            <a:avLst/>
          </a:prstGeom>
        </p:spPr>
        <p:txBody>
          <a:bodyPr vert="horz" lIns="0" tIns="0" rIns="0" bIns="0" rtlCol="0" anchor="t" anchorCtr="0">
            <a:noAutofit/>
          </a:bodyPr>
          <a:lstStyle>
            <a:lvl1pPr algn="ctr">
              <a:defRPr sz="1150">
                <a:solidFill>
                  <a:schemeClr val="tx2"/>
                </a:solidFill>
                <a:latin typeface="+mj-lt"/>
              </a:defRPr>
            </a:lvl1pPr>
          </a:lstStyle>
          <a:p>
            <a:r>
              <a:rPr lang="nl-NL"/>
              <a:t>Intro</a:t>
            </a:r>
          </a:p>
        </p:txBody>
      </p:sp>
      <p:sp>
        <p:nvSpPr>
          <p:cNvPr id="5" name="Footer Placeholder 4"/>
          <p:cNvSpPr>
            <a:spLocks noGrp="1"/>
          </p:cNvSpPr>
          <p:nvPr>
            <p:ph type="ftr" sz="quarter" idx="3"/>
          </p:nvPr>
        </p:nvSpPr>
        <p:spPr>
          <a:xfrm>
            <a:off x="324000" y="4734000"/>
            <a:ext cx="3086100" cy="180000"/>
          </a:xfrm>
          <a:prstGeom prst="rect">
            <a:avLst/>
          </a:prstGeom>
        </p:spPr>
        <p:txBody>
          <a:bodyPr vert="horz" lIns="0" tIns="0" rIns="0" bIns="0" rtlCol="0" anchor="t" anchorCtr="0">
            <a:noAutofit/>
          </a:bodyPr>
          <a:lstStyle>
            <a:lvl1pPr algn="l">
              <a:defRPr sz="750">
                <a:solidFill>
                  <a:schemeClr val="tx2"/>
                </a:solidFill>
              </a:defRPr>
            </a:lvl1pPr>
          </a:lstStyle>
          <a:p>
            <a:r>
              <a:rPr lang="nl-NL"/>
              <a:t>Dag 1 Kind naar Gezonder Gewicht</a:t>
            </a:r>
          </a:p>
        </p:txBody>
      </p:sp>
      <p:sp>
        <p:nvSpPr>
          <p:cNvPr id="6" name="Slide Number Placeholder 5"/>
          <p:cNvSpPr>
            <a:spLocks noGrp="1"/>
          </p:cNvSpPr>
          <p:nvPr>
            <p:ph type="sldNum" sz="quarter" idx="4"/>
          </p:nvPr>
        </p:nvSpPr>
        <p:spPr>
          <a:xfrm>
            <a:off x="8100000" y="4605687"/>
            <a:ext cx="720000" cy="288000"/>
          </a:xfrm>
          <a:prstGeom prst="rect">
            <a:avLst/>
          </a:prstGeom>
        </p:spPr>
        <p:txBody>
          <a:bodyPr vert="horz" lIns="0" tIns="0" rIns="0" bIns="0" rtlCol="0" anchor="t" anchorCtr="0">
            <a:noAutofit/>
          </a:bodyPr>
          <a:lstStyle>
            <a:lvl1pPr algn="r">
              <a:defRPr sz="1800">
                <a:solidFill>
                  <a:schemeClr val="tx2"/>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214834347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898" r:id="rId6"/>
    <p:sldLayoutId id="2147483747"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907" r:id="rId24"/>
    <p:sldLayoutId id="2147483765" r:id="rId25"/>
    <p:sldLayoutId id="2147483766" r:id="rId26"/>
    <p:sldLayoutId id="2147483767" r:id="rId27"/>
    <p:sldLayoutId id="2147483768" r:id="rId28"/>
    <p:sldLayoutId id="2147483769" r:id="rId29"/>
    <p:sldLayoutId id="2147483770" r:id="rId30"/>
    <p:sldLayoutId id="2147483771" r:id="rId31"/>
  </p:sldLayoutIdLst>
  <p:hf sldNum="0" hdr="0"/>
  <p:txStyles>
    <p:titleStyle>
      <a:lvl1pPr algn="l" defTabSz="6858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642880"/>
            <a:ext cx="5825775" cy="994172"/>
          </a:xfrm>
          <a:prstGeom prst="rect">
            <a:avLst/>
          </a:prstGeom>
        </p:spPr>
        <p:txBody>
          <a:bodyPr vert="horz" lIns="0" tIns="0" rIns="0" bIns="0" rtlCol="0" anchor="b" anchorCtr="0">
            <a:noAutofit/>
          </a:bodyPr>
          <a:lstStyle/>
          <a:p>
            <a:r>
              <a:rPr lang="nl-NL"/>
              <a:t>Titelstijl van model bewerken</a:t>
            </a:r>
            <a:endParaRPr lang="en-US"/>
          </a:p>
        </p:txBody>
      </p:sp>
      <p:sp>
        <p:nvSpPr>
          <p:cNvPr id="3" name="Text Placeholder 2"/>
          <p:cNvSpPr>
            <a:spLocks noGrp="1"/>
          </p:cNvSpPr>
          <p:nvPr>
            <p:ph type="body" idx="1"/>
          </p:nvPr>
        </p:nvSpPr>
        <p:spPr>
          <a:xfrm>
            <a:off x="792000" y="1836000"/>
            <a:ext cx="4680000" cy="2520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7272000" y="2466000"/>
            <a:ext cx="2984399" cy="180000"/>
          </a:xfrm>
          <a:prstGeom prst="rect">
            <a:avLst/>
          </a:prstGeom>
        </p:spPr>
        <p:txBody>
          <a:bodyPr vert="horz" lIns="0" tIns="0" rIns="0" bIns="0" rtlCol="0" anchor="t" anchorCtr="0">
            <a:noAutofit/>
          </a:bodyPr>
          <a:lstStyle>
            <a:lvl1pPr algn="ctr">
              <a:defRPr sz="1150">
                <a:solidFill>
                  <a:schemeClr val="tx2"/>
                </a:solidFill>
                <a:latin typeface="+mj-lt"/>
              </a:defRPr>
            </a:lvl1pPr>
          </a:lstStyle>
          <a:p>
            <a:r>
              <a:rPr lang="nl-NL"/>
              <a:t>Intro</a:t>
            </a:r>
          </a:p>
        </p:txBody>
      </p:sp>
      <p:sp>
        <p:nvSpPr>
          <p:cNvPr id="5" name="Footer Placeholder 4"/>
          <p:cNvSpPr>
            <a:spLocks noGrp="1"/>
          </p:cNvSpPr>
          <p:nvPr>
            <p:ph type="ftr" sz="quarter" idx="3"/>
          </p:nvPr>
        </p:nvSpPr>
        <p:spPr>
          <a:xfrm>
            <a:off x="324000" y="4734000"/>
            <a:ext cx="3086100" cy="180000"/>
          </a:xfrm>
          <a:prstGeom prst="rect">
            <a:avLst/>
          </a:prstGeom>
        </p:spPr>
        <p:txBody>
          <a:bodyPr vert="horz" lIns="0" tIns="0" rIns="0" bIns="0" rtlCol="0" anchor="t" anchorCtr="0">
            <a:noAutofit/>
          </a:bodyPr>
          <a:lstStyle>
            <a:lvl1pPr algn="l">
              <a:defRPr sz="750">
                <a:solidFill>
                  <a:schemeClr val="tx2"/>
                </a:solidFill>
              </a:defRPr>
            </a:lvl1pPr>
          </a:lstStyle>
          <a:p>
            <a:r>
              <a:rPr lang="nl-NL"/>
              <a:t>Dag 1 Kind naar Gezonder Gewicht</a:t>
            </a:r>
          </a:p>
        </p:txBody>
      </p:sp>
      <p:sp>
        <p:nvSpPr>
          <p:cNvPr id="6" name="Slide Number Placeholder 5"/>
          <p:cNvSpPr>
            <a:spLocks noGrp="1"/>
          </p:cNvSpPr>
          <p:nvPr>
            <p:ph type="sldNum" sz="quarter" idx="4"/>
          </p:nvPr>
        </p:nvSpPr>
        <p:spPr>
          <a:xfrm>
            <a:off x="8100000" y="4605687"/>
            <a:ext cx="720000" cy="288000"/>
          </a:xfrm>
          <a:prstGeom prst="rect">
            <a:avLst/>
          </a:prstGeom>
        </p:spPr>
        <p:txBody>
          <a:bodyPr vert="horz" lIns="0" tIns="0" rIns="0" bIns="0" rtlCol="0" anchor="t" anchorCtr="0">
            <a:noAutofit/>
          </a:bodyPr>
          <a:lstStyle>
            <a:lvl1pPr algn="r">
              <a:defRPr sz="1800">
                <a:solidFill>
                  <a:schemeClr val="tx2"/>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4843586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899" r:id="rId6"/>
    <p:sldLayoutId id="2147483778"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906" r:id="rId24"/>
    <p:sldLayoutId id="2147483796" r:id="rId25"/>
    <p:sldLayoutId id="2147483797" r:id="rId26"/>
    <p:sldLayoutId id="2147483798" r:id="rId27"/>
    <p:sldLayoutId id="2147483799" r:id="rId28"/>
    <p:sldLayoutId id="2147483800" r:id="rId29"/>
    <p:sldLayoutId id="2147483801" r:id="rId30"/>
    <p:sldLayoutId id="2147483802" r:id="rId31"/>
  </p:sldLayoutIdLst>
  <p:hf sldNum="0" hdr="0"/>
  <p:txStyles>
    <p:titleStyle>
      <a:lvl1pPr algn="l" defTabSz="6858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1" y="642880"/>
            <a:ext cx="5942628" cy="994172"/>
          </a:xfrm>
          <a:prstGeom prst="rect">
            <a:avLst/>
          </a:prstGeom>
        </p:spPr>
        <p:txBody>
          <a:bodyPr vert="horz" lIns="0" tIns="0" rIns="0" bIns="0" rtlCol="0" anchor="b" anchorCtr="0">
            <a:noAutofit/>
          </a:bodyPr>
          <a:lstStyle/>
          <a:p>
            <a:r>
              <a:rPr lang="nl-NL"/>
              <a:t>Titelstijl van model bewerken</a:t>
            </a:r>
            <a:endParaRPr lang="en-US"/>
          </a:p>
        </p:txBody>
      </p:sp>
      <p:sp>
        <p:nvSpPr>
          <p:cNvPr id="3" name="Text Placeholder 2"/>
          <p:cNvSpPr>
            <a:spLocks noGrp="1"/>
          </p:cNvSpPr>
          <p:nvPr>
            <p:ph type="body" idx="1"/>
          </p:nvPr>
        </p:nvSpPr>
        <p:spPr>
          <a:xfrm>
            <a:off x="792000" y="1836000"/>
            <a:ext cx="4680000" cy="2520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7272000" y="2466000"/>
            <a:ext cx="2984399" cy="180000"/>
          </a:xfrm>
          <a:prstGeom prst="rect">
            <a:avLst/>
          </a:prstGeom>
        </p:spPr>
        <p:txBody>
          <a:bodyPr vert="horz" lIns="0" tIns="0" rIns="0" bIns="0" rtlCol="0" anchor="t" anchorCtr="0">
            <a:noAutofit/>
          </a:bodyPr>
          <a:lstStyle>
            <a:lvl1pPr algn="ctr">
              <a:defRPr sz="1150">
                <a:solidFill>
                  <a:schemeClr val="tx2"/>
                </a:solidFill>
                <a:latin typeface="+mj-lt"/>
              </a:defRPr>
            </a:lvl1pPr>
          </a:lstStyle>
          <a:p>
            <a:r>
              <a:rPr lang="nl-NL"/>
              <a:t>Intro</a:t>
            </a:r>
          </a:p>
        </p:txBody>
      </p:sp>
      <p:sp>
        <p:nvSpPr>
          <p:cNvPr id="5" name="Footer Placeholder 4"/>
          <p:cNvSpPr>
            <a:spLocks noGrp="1"/>
          </p:cNvSpPr>
          <p:nvPr>
            <p:ph type="ftr" sz="quarter" idx="3"/>
          </p:nvPr>
        </p:nvSpPr>
        <p:spPr>
          <a:xfrm>
            <a:off x="324000" y="4734000"/>
            <a:ext cx="3086100" cy="180000"/>
          </a:xfrm>
          <a:prstGeom prst="rect">
            <a:avLst/>
          </a:prstGeom>
        </p:spPr>
        <p:txBody>
          <a:bodyPr vert="horz" lIns="0" tIns="0" rIns="0" bIns="0" rtlCol="0" anchor="t" anchorCtr="0">
            <a:noAutofit/>
          </a:bodyPr>
          <a:lstStyle>
            <a:lvl1pPr algn="l">
              <a:defRPr sz="750">
                <a:solidFill>
                  <a:schemeClr val="tx2"/>
                </a:solidFill>
              </a:defRPr>
            </a:lvl1pPr>
          </a:lstStyle>
          <a:p>
            <a:r>
              <a:rPr lang="nl-NL"/>
              <a:t>Dag 1 Kind naar Gezonder Gewicht</a:t>
            </a:r>
          </a:p>
        </p:txBody>
      </p:sp>
      <p:sp>
        <p:nvSpPr>
          <p:cNvPr id="6" name="Slide Number Placeholder 5"/>
          <p:cNvSpPr>
            <a:spLocks noGrp="1"/>
          </p:cNvSpPr>
          <p:nvPr>
            <p:ph type="sldNum" sz="quarter" idx="4"/>
          </p:nvPr>
        </p:nvSpPr>
        <p:spPr>
          <a:xfrm>
            <a:off x="8100000" y="4605687"/>
            <a:ext cx="720000" cy="288000"/>
          </a:xfrm>
          <a:prstGeom prst="rect">
            <a:avLst/>
          </a:prstGeom>
        </p:spPr>
        <p:txBody>
          <a:bodyPr vert="horz" lIns="0" tIns="0" rIns="0" bIns="0" rtlCol="0" anchor="t" anchorCtr="0">
            <a:noAutofit/>
          </a:bodyPr>
          <a:lstStyle>
            <a:lvl1pPr algn="r">
              <a:defRPr sz="1800">
                <a:solidFill>
                  <a:schemeClr val="tx2"/>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74251328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900" r:id="rId6"/>
    <p:sldLayoutId id="2147483809"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903" r:id="rId24"/>
    <p:sldLayoutId id="2147483827" r:id="rId25"/>
    <p:sldLayoutId id="2147483828" r:id="rId26"/>
    <p:sldLayoutId id="2147483829" r:id="rId27"/>
    <p:sldLayoutId id="2147483830" r:id="rId28"/>
    <p:sldLayoutId id="2147483831" r:id="rId29"/>
    <p:sldLayoutId id="2147483832" r:id="rId30"/>
    <p:sldLayoutId id="2147483833" r:id="rId31"/>
  </p:sldLayoutIdLst>
  <p:hf sldNum="0" hdr="0"/>
  <p:txStyles>
    <p:titleStyle>
      <a:lvl1pPr algn="l" defTabSz="6858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0" y="642880"/>
            <a:ext cx="5825775" cy="994172"/>
          </a:xfrm>
          <a:prstGeom prst="rect">
            <a:avLst/>
          </a:prstGeom>
        </p:spPr>
        <p:txBody>
          <a:bodyPr vert="horz" lIns="0" tIns="0" rIns="0" bIns="0" rtlCol="0" anchor="b" anchorCtr="0">
            <a:noAutofit/>
          </a:bodyPr>
          <a:lstStyle/>
          <a:p>
            <a:r>
              <a:rPr lang="nl-NL"/>
              <a:t>Titelstijl van model bewerken</a:t>
            </a:r>
            <a:endParaRPr lang="en-US"/>
          </a:p>
        </p:txBody>
      </p:sp>
      <p:sp>
        <p:nvSpPr>
          <p:cNvPr id="3" name="Text Placeholder 2"/>
          <p:cNvSpPr>
            <a:spLocks noGrp="1"/>
          </p:cNvSpPr>
          <p:nvPr>
            <p:ph type="body" idx="1"/>
          </p:nvPr>
        </p:nvSpPr>
        <p:spPr>
          <a:xfrm>
            <a:off x="792000" y="1836000"/>
            <a:ext cx="4680000" cy="2520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7272000" y="2466000"/>
            <a:ext cx="2984399" cy="180000"/>
          </a:xfrm>
          <a:prstGeom prst="rect">
            <a:avLst/>
          </a:prstGeom>
        </p:spPr>
        <p:txBody>
          <a:bodyPr vert="horz" lIns="0" tIns="0" rIns="0" bIns="0" rtlCol="0" anchor="t" anchorCtr="0">
            <a:noAutofit/>
          </a:bodyPr>
          <a:lstStyle>
            <a:lvl1pPr algn="ctr">
              <a:defRPr sz="1150">
                <a:solidFill>
                  <a:schemeClr val="tx2"/>
                </a:solidFill>
                <a:latin typeface="+mj-lt"/>
              </a:defRPr>
            </a:lvl1pPr>
          </a:lstStyle>
          <a:p>
            <a:r>
              <a:rPr lang="nl-NL"/>
              <a:t>Intro</a:t>
            </a:r>
          </a:p>
        </p:txBody>
      </p:sp>
      <p:sp>
        <p:nvSpPr>
          <p:cNvPr id="5" name="Footer Placeholder 4"/>
          <p:cNvSpPr>
            <a:spLocks noGrp="1"/>
          </p:cNvSpPr>
          <p:nvPr>
            <p:ph type="ftr" sz="quarter" idx="3"/>
          </p:nvPr>
        </p:nvSpPr>
        <p:spPr>
          <a:xfrm>
            <a:off x="324000" y="4734000"/>
            <a:ext cx="3086100" cy="180000"/>
          </a:xfrm>
          <a:prstGeom prst="rect">
            <a:avLst/>
          </a:prstGeom>
        </p:spPr>
        <p:txBody>
          <a:bodyPr vert="horz" lIns="0" tIns="0" rIns="0" bIns="0" rtlCol="0" anchor="t" anchorCtr="0">
            <a:noAutofit/>
          </a:bodyPr>
          <a:lstStyle>
            <a:lvl1pPr algn="l">
              <a:defRPr sz="750">
                <a:solidFill>
                  <a:schemeClr val="tx2"/>
                </a:solidFill>
              </a:defRPr>
            </a:lvl1pPr>
          </a:lstStyle>
          <a:p>
            <a:r>
              <a:rPr lang="nl-NL"/>
              <a:t>Dag 1 Kind naar Gezonder Gewicht</a:t>
            </a:r>
          </a:p>
        </p:txBody>
      </p:sp>
      <p:sp>
        <p:nvSpPr>
          <p:cNvPr id="6" name="Slide Number Placeholder 5"/>
          <p:cNvSpPr>
            <a:spLocks noGrp="1"/>
          </p:cNvSpPr>
          <p:nvPr>
            <p:ph type="sldNum" sz="quarter" idx="4"/>
          </p:nvPr>
        </p:nvSpPr>
        <p:spPr>
          <a:xfrm>
            <a:off x="8100000" y="4605687"/>
            <a:ext cx="720000" cy="288000"/>
          </a:xfrm>
          <a:prstGeom prst="rect">
            <a:avLst/>
          </a:prstGeom>
        </p:spPr>
        <p:txBody>
          <a:bodyPr vert="horz" lIns="0" tIns="0" rIns="0" bIns="0" rtlCol="0" anchor="t" anchorCtr="0">
            <a:noAutofit/>
          </a:bodyPr>
          <a:lstStyle>
            <a:lvl1pPr algn="r">
              <a:defRPr sz="1800">
                <a:solidFill>
                  <a:schemeClr val="tx2"/>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18257007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901" r:id="rId6"/>
    <p:sldLayoutId id="2147483840"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904" r:id="rId24"/>
    <p:sldLayoutId id="2147483858" r:id="rId25"/>
    <p:sldLayoutId id="2147483859" r:id="rId26"/>
    <p:sldLayoutId id="2147483860" r:id="rId27"/>
    <p:sldLayoutId id="2147483861" r:id="rId28"/>
    <p:sldLayoutId id="2147483862" r:id="rId29"/>
    <p:sldLayoutId id="2147483863" r:id="rId30"/>
    <p:sldLayoutId id="2147483864" r:id="rId31"/>
  </p:sldLayoutIdLst>
  <p:hf sldNum="0" hdr="0"/>
  <p:txStyles>
    <p:titleStyle>
      <a:lvl1pPr algn="l" defTabSz="6858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1" y="642880"/>
            <a:ext cx="6662684" cy="994172"/>
          </a:xfrm>
          <a:prstGeom prst="rect">
            <a:avLst/>
          </a:prstGeom>
        </p:spPr>
        <p:txBody>
          <a:bodyPr vert="horz" lIns="0" tIns="0" rIns="0" bIns="0" rtlCol="0" anchor="b" anchorCtr="0">
            <a:noAutofit/>
          </a:bodyPr>
          <a:lstStyle/>
          <a:p>
            <a:r>
              <a:rPr lang="nl-NL"/>
              <a:t>Titelstijl van model bewerken</a:t>
            </a:r>
            <a:endParaRPr lang="en-US"/>
          </a:p>
        </p:txBody>
      </p:sp>
      <p:sp>
        <p:nvSpPr>
          <p:cNvPr id="3" name="Text Placeholder 2"/>
          <p:cNvSpPr>
            <a:spLocks noGrp="1"/>
          </p:cNvSpPr>
          <p:nvPr>
            <p:ph type="body" idx="1"/>
          </p:nvPr>
        </p:nvSpPr>
        <p:spPr>
          <a:xfrm>
            <a:off x="792000" y="1836000"/>
            <a:ext cx="4680000" cy="2520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7272000" y="2466000"/>
            <a:ext cx="2984399" cy="180000"/>
          </a:xfrm>
          <a:prstGeom prst="rect">
            <a:avLst/>
          </a:prstGeom>
        </p:spPr>
        <p:txBody>
          <a:bodyPr vert="horz" lIns="0" tIns="0" rIns="0" bIns="0" rtlCol="0" anchor="t" anchorCtr="0">
            <a:noAutofit/>
          </a:bodyPr>
          <a:lstStyle>
            <a:lvl1pPr algn="ctr">
              <a:defRPr sz="1150">
                <a:solidFill>
                  <a:schemeClr val="tx2"/>
                </a:solidFill>
                <a:latin typeface="+mj-lt"/>
              </a:defRPr>
            </a:lvl1pPr>
          </a:lstStyle>
          <a:p>
            <a:r>
              <a:rPr lang="nl-NL"/>
              <a:t>Intro</a:t>
            </a:r>
          </a:p>
        </p:txBody>
      </p:sp>
      <p:sp>
        <p:nvSpPr>
          <p:cNvPr id="5" name="Footer Placeholder 4"/>
          <p:cNvSpPr>
            <a:spLocks noGrp="1"/>
          </p:cNvSpPr>
          <p:nvPr>
            <p:ph type="ftr" sz="quarter" idx="3"/>
          </p:nvPr>
        </p:nvSpPr>
        <p:spPr>
          <a:xfrm>
            <a:off x="324000" y="4734000"/>
            <a:ext cx="3086100" cy="180000"/>
          </a:xfrm>
          <a:prstGeom prst="rect">
            <a:avLst/>
          </a:prstGeom>
        </p:spPr>
        <p:txBody>
          <a:bodyPr vert="horz" lIns="0" tIns="0" rIns="0" bIns="0" rtlCol="0" anchor="t" anchorCtr="0">
            <a:noAutofit/>
          </a:bodyPr>
          <a:lstStyle>
            <a:lvl1pPr algn="l">
              <a:defRPr sz="750">
                <a:solidFill>
                  <a:schemeClr val="tx2"/>
                </a:solidFill>
              </a:defRPr>
            </a:lvl1pPr>
          </a:lstStyle>
          <a:p>
            <a:r>
              <a:rPr lang="nl-NL"/>
              <a:t>Dag 1 Kind naar Gezonder Gewicht</a:t>
            </a:r>
          </a:p>
        </p:txBody>
      </p:sp>
      <p:sp>
        <p:nvSpPr>
          <p:cNvPr id="6" name="Slide Number Placeholder 5"/>
          <p:cNvSpPr>
            <a:spLocks noGrp="1"/>
          </p:cNvSpPr>
          <p:nvPr>
            <p:ph type="sldNum" sz="quarter" idx="4"/>
          </p:nvPr>
        </p:nvSpPr>
        <p:spPr>
          <a:xfrm>
            <a:off x="8100000" y="4605687"/>
            <a:ext cx="720000" cy="288000"/>
          </a:xfrm>
          <a:prstGeom prst="rect">
            <a:avLst/>
          </a:prstGeom>
        </p:spPr>
        <p:txBody>
          <a:bodyPr vert="horz" lIns="0" tIns="0" rIns="0" bIns="0" rtlCol="0" anchor="t" anchorCtr="0">
            <a:noAutofit/>
          </a:bodyPr>
          <a:lstStyle>
            <a:lvl1pPr algn="r">
              <a:defRPr sz="1800">
                <a:solidFill>
                  <a:schemeClr val="tx2"/>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11315406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902" r:id="rId6"/>
    <p:sldLayoutId id="2147483871"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905" r:id="rId24"/>
    <p:sldLayoutId id="2147483889" r:id="rId25"/>
    <p:sldLayoutId id="2147483890" r:id="rId26"/>
    <p:sldLayoutId id="2147483891" r:id="rId27"/>
    <p:sldLayoutId id="2147483892" r:id="rId28"/>
    <p:sldLayoutId id="2147483893" r:id="rId29"/>
    <p:sldLayoutId id="2147483894" r:id="rId30"/>
    <p:sldLayoutId id="2147483895" r:id="rId31"/>
  </p:sldLayoutIdLst>
  <p:hf sldNum="0" hdr="0"/>
  <p:txStyles>
    <p:titleStyle>
      <a:lvl1pPr algn="l" defTabSz="6858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75000"/>
        <a:buFont typeface="Apple SD Gothic Neo Regular" panose="02000300000000000000" pitchFamily="2" charset="-127"/>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559801" y="4775279"/>
            <a:ext cx="230365" cy="76944"/>
          </a:xfrm>
          <a:prstGeom prst="rect">
            <a:avLst/>
          </a:prstGeom>
          <a:noFill/>
        </p:spPr>
        <p:txBody>
          <a:bodyPr wrap="square" lIns="0" tIns="0" rIns="0" bIns="0" rtlCol="0" anchor="t" anchorCtr="0">
            <a:spAutoFit/>
          </a:bodyPr>
          <a:lstStyle/>
          <a:p>
            <a:pPr algn="ctr">
              <a:lnSpc>
                <a:spcPts val="638"/>
              </a:lnSpc>
            </a:pPr>
            <a:fld id="{96C823A0-5297-9B4B-B82E-7159D8C967B3}" type="slidenum">
              <a:rPr lang="en-US" sz="525" b="1" i="0" cap="all" spc="0" smtClean="0">
                <a:solidFill>
                  <a:srgbClr val="63CECA"/>
                </a:solidFill>
                <a:latin typeface=""/>
              </a:rPr>
              <a:pPr algn="ctr">
                <a:lnSpc>
                  <a:spcPts val="638"/>
                </a:lnSpc>
              </a:pPr>
              <a:t>‹nr.›</a:t>
            </a:fld>
            <a:endParaRPr lang="en-US" sz="525" b="1" i="0" cap="all" spc="0">
              <a:solidFill>
                <a:srgbClr val="63CECA"/>
              </a:solidFill>
              <a:latin typeface=""/>
            </a:endParaRPr>
          </a:p>
        </p:txBody>
      </p:sp>
    </p:spTree>
    <p:extLst>
      <p:ext uri="{BB962C8B-B14F-4D97-AF65-F5344CB8AC3E}">
        <p14:creationId xmlns:p14="http://schemas.microsoft.com/office/powerpoint/2010/main" val="3764838579"/>
      </p:ext>
    </p:extLst>
  </p:cSld>
  <p:clrMap bg1="lt1" tx1="dk1" bg2="lt2" tx2="dk2" accent1="accent1" accent2="accent2" accent3="accent3" accent4="accent4" accent5="accent5" accent6="accent6" hlink="hlink" folHlink="folHlink"/>
  <p:sldLayoutIdLst>
    <p:sldLayoutId id="2147483651" r:id="rId1"/>
    <p:sldLayoutId id="2147483663" r:id="rId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559801" y="4775279"/>
            <a:ext cx="230365" cy="76944"/>
          </a:xfrm>
          <a:prstGeom prst="rect">
            <a:avLst/>
          </a:prstGeom>
          <a:noFill/>
        </p:spPr>
        <p:txBody>
          <a:bodyPr wrap="square" lIns="0" tIns="0" rIns="0" bIns="0" rtlCol="0" anchor="t" anchorCtr="0">
            <a:spAutoFit/>
          </a:bodyPr>
          <a:lstStyle/>
          <a:p>
            <a:pPr algn="ctr">
              <a:lnSpc>
                <a:spcPts val="638"/>
              </a:lnSpc>
            </a:pPr>
            <a:fld id="{96C823A0-5297-9B4B-B82E-7159D8C967B3}" type="slidenum">
              <a:rPr lang="en-US" sz="525" b="1" i="0" cap="all" spc="0" smtClean="0">
                <a:solidFill>
                  <a:srgbClr val="63CECA"/>
                </a:solidFill>
                <a:latin typeface=""/>
              </a:rPr>
              <a:pPr algn="ctr">
                <a:lnSpc>
                  <a:spcPts val="638"/>
                </a:lnSpc>
              </a:pPr>
              <a:t>‹nr.›</a:t>
            </a:fld>
            <a:endParaRPr lang="en-US" sz="525" b="1" i="0" cap="all" spc="0">
              <a:solidFill>
                <a:srgbClr val="63CECA"/>
              </a:solidFill>
              <a:latin typeface=""/>
            </a:endParaRPr>
          </a:p>
        </p:txBody>
      </p:sp>
    </p:spTree>
    <p:extLst>
      <p:ext uri="{BB962C8B-B14F-4D97-AF65-F5344CB8AC3E}">
        <p14:creationId xmlns:p14="http://schemas.microsoft.com/office/powerpoint/2010/main" val="1544439963"/>
      </p:ext>
    </p:extLst>
  </p:cSld>
  <p:clrMap bg1="lt1" tx1="dk1" bg2="lt2" tx2="dk2" accent1="accent1" accent2="accent2" accent3="accent3" accent4="accent4" accent5="accent5" accent6="accent6" hlink="hlink" folHlink="folHlink"/>
  <p:sldLayoutIdLst>
    <p:sldLayoutId id="2147483653" r:id="rId1"/>
    <p:sldLayoutId id="2147483658" r:id="rId2"/>
    <p:sldLayoutId id="2147483660" r:id="rId3"/>
    <p:sldLayoutId id="2147483661" r:id="rId4"/>
    <p:sldLayoutId id="2147483667" r:id="rId5"/>
    <p:sldLayoutId id="2147483669" r:id="rId6"/>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295_B9D5C124.xml"/><Relationship Id="rId7"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microsoft.com/office/2018/10/relationships/comments" Target="../comments/modernComment_297_5D8D5121.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ideo" Target="https://www.youtube.com/embed/BeTgtRdOt1I?feature=oembed" TargetMode="External"/><Relationship Id="rId5" Type="http://schemas.openxmlformats.org/officeDocument/2006/relationships/image" Target="../media/image50.jpeg"/><Relationship Id="rId4" Type="http://schemas.openxmlformats.org/officeDocument/2006/relationships/hyperlink" Target="https://www.youtube.com/watch?v=BeTgtRdOt1I&amp;feature=youtu.be" TargetMode="External"/></Relationships>
</file>

<file path=ppt/slides/_rels/slide14.xml.rels><?xml version="1.0" encoding="UTF-8" standalone="yes"?>
<Relationships xmlns="http://schemas.openxmlformats.org/package/2006/relationships"><Relationship Id="rId3" Type="http://schemas.microsoft.com/office/2018/10/relationships/comments" Target="../comments/modernComment_299_E62ADC61.xm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5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9B_54C37ACD.xm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29D_445BE22.xm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29F_660354E.xm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5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microsoft.com/office/2018/10/relationships/comments" Target="../comments/modernComment_2A1_C07535DA.xml"/><Relationship Id="rId7"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 Id="rId9" Type="http://schemas.openxmlformats.org/officeDocument/2006/relationships/image" Target="../media/image6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2A3_F6192D5F.xm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2A5_85AB4554.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2A7_C0F7C3FF.xm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2AB_48012031.xm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2A9_85876E92.xm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22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2AF_30D7C4D.xml"/><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5.xml"/></Relationships>
</file>

<file path=ppt/slides/_rels/slide49.xml.rels><?xml version="1.0" encoding="UTF-8" standalone="yes"?>
<Relationships xmlns="http://schemas.openxmlformats.org/package/2006/relationships"><Relationship Id="rId3" Type="http://schemas.microsoft.com/office/2018/10/relationships/comments" Target="../comments/modernComment_2FD_1F644949.xml"/><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18/10/relationships/comments" Target="../comments/modernComment_294_CE7F4265.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2B3_C46519D3.xml"/><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microsoft.com/office/2018/10/relationships/comments" Target="../comments/modernComment_2B5_6D8CCD39.xml"/><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microsoft.com/office/2018/10/relationships/comments" Target="../comments/modernComment_2B7_1EC0DA54.xml"/><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microsoft.com/office/2018/10/relationships/comments" Target="../comments/modernComment_2B9_EB92B224.xml"/><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2ED_531F46AB.xm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2BB_51477389.xml"/><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microsoft.com/office/2018/10/relationships/comments" Target="../comments/modernComment_2BD_25524426.xml"/><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BF_801AC390.xml"/><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microsoft.com/office/2018/10/relationships/comments" Target="../comments/modernComment_2C1_92E7533C.xml"/><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C3_F8B965F9.xml"/><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microsoft.com/office/2018/10/relationships/comments" Target="../comments/modernComment_2C5_8D7772A2.xml"/><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microsoft.com/office/2018/10/relationships/comments" Target="../comments/modernComment_2C7_4A6C824F.xml"/><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microsoft.com/office/2018/10/relationships/comments" Target="../comments/modernComment_2C9_70C3A53C.xml"/><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microsoft.com/office/2018/10/relationships/comments" Target="../comments/modernComment_304_5A54F22D.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p:txBody>
          <a:bodyPr/>
          <a:lstStyle/>
          <a:p>
            <a:endParaRPr lang="nl-NL" b="1"/>
          </a:p>
          <a:p>
            <a:r>
              <a:rPr lang="nl-NL" b="1"/>
              <a:t>Praten over gewicht</a:t>
            </a:r>
            <a:endParaRPr lang="nl-NL"/>
          </a:p>
          <a:p>
            <a:r>
              <a:rPr lang="nl-NL" sz="1800" i="1"/>
              <a:t>Sheets ter ondersteuning van training/workshop</a:t>
            </a:r>
          </a:p>
          <a:p>
            <a:endParaRPr lang="nl-NL"/>
          </a:p>
        </p:txBody>
      </p:sp>
      <p:pic>
        <p:nvPicPr>
          <p:cNvPr id="6" name="Afbeelding 5" descr="Afbeelding met tekst, venster&#10;&#10;Automatisch gegenereerde beschrijving">
            <a:extLst>
              <a:ext uri="{FF2B5EF4-FFF2-40B4-BE49-F238E27FC236}">
                <a16:creationId xmlns:a16="http://schemas.microsoft.com/office/drawing/2014/main" id="{238140B4-818D-0516-C6CC-84BCE9D76B17}"/>
              </a:ext>
            </a:extLst>
          </p:cNvPr>
          <p:cNvPicPr>
            <a:picLocks noChangeAspect="1"/>
          </p:cNvPicPr>
          <p:nvPr/>
        </p:nvPicPr>
        <p:blipFill>
          <a:blip r:embed="rId3"/>
          <a:stretch>
            <a:fillRect/>
          </a:stretch>
        </p:blipFill>
        <p:spPr>
          <a:xfrm>
            <a:off x="6351693" y="2590749"/>
            <a:ext cx="2551106" cy="2477193"/>
          </a:xfrm>
          <a:prstGeom prst="rect">
            <a:avLst/>
          </a:prstGeom>
        </p:spPr>
      </p:pic>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8258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8" descr="Afbeelding met kleding, persoon, hoofdbedekking, sjaaltje&#10;&#10;Automatisch gegenereerde beschrijving">
            <a:extLst>
              <a:ext uri="{FF2B5EF4-FFF2-40B4-BE49-F238E27FC236}">
                <a16:creationId xmlns:a16="http://schemas.microsoft.com/office/drawing/2014/main" id="{4974DD15-5D6A-E1CD-92B8-A6B7F751D571}"/>
              </a:ext>
            </a:extLst>
          </p:cNvPr>
          <p:cNvPicPr>
            <a:picLocks noGrp="1" noChangeAspect="1"/>
          </p:cNvPicPr>
          <p:nvPr>
            <p:ph idx="1"/>
          </p:nvPr>
        </p:nvPicPr>
        <p:blipFill>
          <a:blip r:embed="rId4"/>
          <a:stretch>
            <a:fillRect/>
          </a:stretch>
        </p:blipFill>
        <p:spPr>
          <a:xfrm>
            <a:off x="3305965" y="3034367"/>
            <a:ext cx="2010335" cy="1274669"/>
          </a:xfrm>
        </p:spPr>
      </p:pic>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Stigma en vooroordelen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9" descr="Afbeelding met kleding, persoon&#10;&#10;Automatisch gegenereerde beschrijving">
            <a:extLst>
              <a:ext uri="{FF2B5EF4-FFF2-40B4-BE49-F238E27FC236}">
                <a16:creationId xmlns:a16="http://schemas.microsoft.com/office/drawing/2014/main" id="{6145BC8D-BCF9-FE60-2ABD-2620791EC088}"/>
              </a:ext>
            </a:extLst>
          </p:cNvPr>
          <p:cNvPicPr>
            <a:picLocks noChangeAspect="1"/>
          </p:cNvPicPr>
          <p:nvPr/>
        </p:nvPicPr>
        <p:blipFill>
          <a:blip r:embed="rId5"/>
          <a:stretch>
            <a:fillRect/>
          </a:stretch>
        </p:blipFill>
        <p:spPr>
          <a:xfrm>
            <a:off x="1462368" y="1815353"/>
            <a:ext cx="1658470" cy="2496110"/>
          </a:xfrm>
          <a:prstGeom prst="rect">
            <a:avLst/>
          </a:prstGeom>
        </p:spPr>
      </p:pic>
      <p:pic>
        <p:nvPicPr>
          <p:cNvPr id="10" name="Afbeelding 10" descr="Afbeelding met person, persoon, binnen, mensen&#10;&#10;Automatisch gegenereerde beschrijving">
            <a:extLst>
              <a:ext uri="{FF2B5EF4-FFF2-40B4-BE49-F238E27FC236}">
                <a16:creationId xmlns:a16="http://schemas.microsoft.com/office/drawing/2014/main" id="{47A69661-5160-7EBB-9AA2-E2730E4AE9AD}"/>
              </a:ext>
            </a:extLst>
          </p:cNvPr>
          <p:cNvPicPr>
            <a:picLocks noChangeAspect="1"/>
          </p:cNvPicPr>
          <p:nvPr/>
        </p:nvPicPr>
        <p:blipFill>
          <a:blip r:embed="rId6"/>
          <a:stretch>
            <a:fillRect/>
          </a:stretch>
        </p:blipFill>
        <p:spPr>
          <a:xfrm>
            <a:off x="3302933" y="1815353"/>
            <a:ext cx="2019300" cy="1152525"/>
          </a:xfrm>
          <a:prstGeom prst="rect">
            <a:avLst/>
          </a:prstGeom>
        </p:spPr>
      </p:pic>
      <p:pic>
        <p:nvPicPr>
          <p:cNvPr id="11" name="Afbeelding 11" descr="Afbeelding met persoon&#10;&#10;Automatisch gegenereerde beschrijving">
            <a:extLst>
              <a:ext uri="{FF2B5EF4-FFF2-40B4-BE49-F238E27FC236}">
                <a16:creationId xmlns:a16="http://schemas.microsoft.com/office/drawing/2014/main" id="{53A5F9FE-224B-1364-0A3B-5D18CF8DBC18}"/>
              </a:ext>
            </a:extLst>
          </p:cNvPr>
          <p:cNvPicPr>
            <a:picLocks noChangeAspect="1"/>
          </p:cNvPicPr>
          <p:nvPr/>
        </p:nvPicPr>
        <p:blipFill>
          <a:blip r:embed="rId7"/>
          <a:stretch>
            <a:fillRect/>
          </a:stretch>
        </p:blipFill>
        <p:spPr>
          <a:xfrm>
            <a:off x="5479676" y="1815353"/>
            <a:ext cx="2354916" cy="2493308"/>
          </a:xfrm>
          <a:prstGeom prst="rect">
            <a:avLst/>
          </a:prstGeom>
        </p:spPr>
      </p:pic>
    </p:spTree>
    <p:extLst>
      <p:ext uri="{BB962C8B-B14F-4D97-AF65-F5344CB8AC3E}">
        <p14:creationId xmlns:p14="http://schemas.microsoft.com/office/powerpoint/2010/main" val="311779357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674338" y="716669"/>
            <a:ext cx="6986489" cy="607570"/>
          </a:xfrm>
        </p:spPr>
        <p:txBody>
          <a:bodyPr/>
          <a:lstStyle/>
          <a:p>
            <a:r>
              <a:rPr lang="nl-NL"/>
              <a:t>Wat voor effect heeft dit op ouders?</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16DA0834-F28E-8D5E-61CB-4225FD7F4ED5}"/>
              </a:ext>
            </a:extLst>
          </p:cNvPr>
          <p:cNvSpPr txBox="1">
            <a:spLocks/>
          </p:cNvSpPr>
          <p:nvPr/>
        </p:nvSpPr>
        <p:spPr>
          <a:xfrm>
            <a:off x="675458" y="1837121"/>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r>
              <a:rPr lang="nl-NL" sz="1400"/>
              <a:t>Bang voor wijzende vinger professional</a:t>
            </a:r>
          </a:p>
          <a:p>
            <a:pPr marL="179705" indent="-179705"/>
            <a:r>
              <a:rPr lang="nl-NL" sz="1400"/>
              <a:t>Terughoudend om hulp te zoeken</a:t>
            </a:r>
          </a:p>
          <a:p>
            <a:pPr marL="179705" indent="-179705"/>
            <a:r>
              <a:rPr lang="nl-NL" sz="1400"/>
              <a:t>Schaamte </a:t>
            </a:r>
          </a:p>
          <a:p>
            <a:pPr marL="179705" indent="-179705"/>
            <a:r>
              <a:rPr lang="nl-NL" sz="1400"/>
              <a:t>Minder zelfvertrouwen</a:t>
            </a:r>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pic>
        <p:nvPicPr>
          <p:cNvPr id="8" name="Afbeelding 8">
            <a:extLst>
              <a:ext uri="{FF2B5EF4-FFF2-40B4-BE49-F238E27FC236}">
                <a16:creationId xmlns:a16="http://schemas.microsoft.com/office/drawing/2014/main" id="{EFBF1920-DF62-D921-1F67-CB66DE4B9DFD}"/>
              </a:ext>
            </a:extLst>
          </p:cNvPr>
          <p:cNvPicPr>
            <a:picLocks noChangeAspect="1"/>
          </p:cNvPicPr>
          <p:nvPr/>
        </p:nvPicPr>
        <p:blipFill>
          <a:blip r:embed="rId3"/>
          <a:stretch>
            <a:fillRect/>
          </a:stretch>
        </p:blipFill>
        <p:spPr>
          <a:xfrm>
            <a:off x="3771901" y="3358680"/>
            <a:ext cx="2743200" cy="1451728"/>
          </a:xfrm>
          <a:prstGeom prst="rect">
            <a:avLst/>
          </a:prstGeom>
        </p:spPr>
      </p:pic>
      <p:pic>
        <p:nvPicPr>
          <p:cNvPr id="9" name="Afbeelding 9" descr="Afbeelding met tekst, illustratie&#10;&#10;Automatisch gegenereerde beschrijving">
            <a:extLst>
              <a:ext uri="{FF2B5EF4-FFF2-40B4-BE49-F238E27FC236}">
                <a16:creationId xmlns:a16="http://schemas.microsoft.com/office/drawing/2014/main" id="{39A9FB44-8A79-7963-C9C3-837FFAE1D320}"/>
              </a:ext>
            </a:extLst>
          </p:cNvPr>
          <p:cNvPicPr>
            <a:picLocks noChangeAspect="1"/>
          </p:cNvPicPr>
          <p:nvPr/>
        </p:nvPicPr>
        <p:blipFill>
          <a:blip r:embed="rId4"/>
          <a:stretch>
            <a:fillRect/>
          </a:stretch>
        </p:blipFill>
        <p:spPr>
          <a:xfrm>
            <a:off x="7068391" y="1096496"/>
            <a:ext cx="1781175" cy="2076450"/>
          </a:xfrm>
          <a:prstGeom prst="rect">
            <a:avLst/>
          </a:prstGeom>
        </p:spPr>
      </p:pic>
      <p:pic>
        <p:nvPicPr>
          <p:cNvPr id="10" name="Afbeelding 10" descr="Afbeelding met tekst, teken, buiten, straat&#10;&#10;Automatisch gegenereerde beschrijving">
            <a:extLst>
              <a:ext uri="{FF2B5EF4-FFF2-40B4-BE49-F238E27FC236}">
                <a16:creationId xmlns:a16="http://schemas.microsoft.com/office/drawing/2014/main" id="{ADEDF59B-AD7B-8240-624A-31EFF7242263}"/>
              </a:ext>
            </a:extLst>
          </p:cNvPr>
          <p:cNvPicPr>
            <a:picLocks noChangeAspect="1"/>
          </p:cNvPicPr>
          <p:nvPr/>
        </p:nvPicPr>
        <p:blipFill>
          <a:blip r:embed="rId5"/>
          <a:stretch>
            <a:fillRect/>
          </a:stretch>
        </p:blipFill>
        <p:spPr>
          <a:xfrm>
            <a:off x="6611191" y="3374931"/>
            <a:ext cx="2124075" cy="1419225"/>
          </a:xfrm>
          <a:prstGeom prst="rect">
            <a:avLst/>
          </a:prstGeom>
        </p:spPr>
      </p:pic>
    </p:spTree>
    <p:extLst>
      <p:ext uri="{BB962C8B-B14F-4D97-AF65-F5344CB8AC3E}">
        <p14:creationId xmlns:p14="http://schemas.microsoft.com/office/powerpoint/2010/main" val="127586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6" descr="Afbeelding met persoon, buiten, vrouw, meisje&#10;&#10;Automatisch gegenereerde beschrijving">
            <a:extLst>
              <a:ext uri="{FF2B5EF4-FFF2-40B4-BE49-F238E27FC236}">
                <a16:creationId xmlns:a16="http://schemas.microsoft.com/office/drawing/2014/main" id="{ABBDECDC-77DC-2AC0-2FEF-8D417E6AAB11}"/>
              </a:ext>
            </a:extLst>
          </p:cNvPr>
          <p:cNvPicPr>
            <a:picLocks noChangeAspect="1"/>
          </p:cNvPicPr>
          <p:nvPr/>
        </p:nvPicPr>
        <p:blipFill>
          <a:blip r:embed="rId4"/>
          <a:stretch>
            <a:fillRect/>
          </a:stretch>
        </p:blipFill>
        <p:spPr>
          <a:xfrm>
            <a:off x="2191871" y="998724"/>
            <a:ext cx="4575361" cy="3146053"/>
          </a:xfrm>
          <a:prstGeom prst="rect">
            <a:avLst/>
          </a:prstGeom>
        </p:spPr>
      </p:pic>
    </p:spTree>
    <p:extLst>
      <p:ext uri="{BB962C8B-B14F-4D97-AF65-F5344CB8AC3E}">
        <p14:creationId xmlns:p14="http://schemas.microsoft.com/office/powerpoint/2010/main" val="156954243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1C7662E6-3710-29E6-A86D-8D528773A533}"/>
              </a:ext>
            </a:extLst>
          </p:cNvPr>
          <p:cNvSpPr txBox="1"/>
          <p:nvPr/>
        </p:nvSpPr>
        <p:spPr>
          <a:xfrm>
            <a:off x="586628" y="4578724"/>
            <a:ext cx="5432611" cy="20774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nl-NL">
                <a:solidFill>
                  <a:srgbClr val="0000FF"/>
                </a:solidFill>
                <a:latin typeface="Arial"/>
                <a:cs typeface="Arial"/>
                <a:hlinkClick r:id="rId4"/>
              </a:rPr>
              <a:t>https://www.youtube.com/watch?v=BeTgtRdOt1I&amp;feature=youtu.be</a:t>
            </a:r>
            <a:r>
              <a:rPr lang="nl-NL">
                <a:latin typeface="Arial"/>
                <a:cs typeface="Arial"/>
              </a:rPr>
              <a:t>​</a:t>
            </a:r>
            <a:endParaRPr lang="nl-NL"/>
          </a:p>
        </p:txBody>
      </p:sp>
      <p:pic>
        <p:nvPicPr>
          <p:cNvPr id="8" name="Onlinemedia 7" title="Nick Nicolai verplettert jury met talent (English subtitles) - HOLLAND'S GOT TALENT">
            <a:hlinkClick r:id="" action="ppaction://media"/>
            <a:extLst>
              <a:ext uri="{FF2B5EF4-FFF2-40B4-BE49-F238E27FC236}">
                <a16:creationId xmlns:a16="http://schemas.microsoft.com/office/drawing/2014/main" id="{D91B74C9-AEAF-68EF-FFE1-5800DB90187D}"/>
              </a:ext>
            </a:extLst>
          </p:cNvPr>
          <p:cNvPicPr>
            <a:picLocks noRot="1" noChangeAspect="1"/>
          </p:cNvPicPr>
          <p:nvPr>
            <a:videoFile r:link="rId1"/>
          </p:nvPr>
        </p:nvPicPr>
        <p:blipFill>
          <a:blip r:embed="rId5"/>
          <a:stretch>
            <a:fillRect/>
          </a:stretch>
        </p:blipFill>
        <p:spPr>
          <a:xfrm>
            <a:off x="427692" y="408641"/>
            <a:ext cx="8288616" cy="4393452"/>
          </a:xfrm>
          <a:prstGeom prst="rect">
            <a:avLst/>
          </a:prstGeom>
        </p:spPr>
      </p:pic>
    </p:spTree>
    <p:extLst>
      <p:ext uri="{BB962C8B-B14F-4D97-AF65-F5344CB8AC3E}">
        <p14:creationId xmlns:p14="http://schemas.microsoft.com/office/powerpoint/2010/main" val="136495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607102" y="1146838"/>
            <a:ext cx="7424870" cy="3562147"/>
          </a:xfrm>
        </p:spPr>
        <p:txBody>
          <a:bodyPr/>
          <a:lstStyle/>
          <a:p>
            <a:pPr marL="179705" indent="-179705"/>
            <a:r>
              <a:rPr lang="nl-NL" sz="1400"/>
              <a:t>Op kind:</a:t>
            </a:r>
          </a:p>
          <a:p>
            <a:pPr marL="359410" lvl="1" indent="-179705"/>
            <a:r>
              <a:rPr lang="nl-NL" sz="1400"/>
              <a:t>Laag zelfbeeld/lichaamsbeeld</a:t>
            </a:r>
          </a:p>
          <a:p>
            <a:pPr marL="359410" lvl="1" indent="-179705"/>
            <a:r>
              <a:rPr lang="nl-NL" sz="1400"/>
              <a:t>Depressieve gevoelens</a:t>
            </a:r>
          </a:p>
          <a:p>
            <a:pPr marL="359410" lvl="1" indent="-179705"/>
            <a:r>
              <a:rPr lang="nl-NL" sz="1400"/>
              <a:t>Eenzaamheid</a:t>
            </a:r>
          </a:p>
          <a:p>
            <a:pPr marL="359410" lvl="1" indent="-179705"/>
            <a:endParaRPr lang="nl-NL" sz="1400"/>
          </a:p>
          <a:p>
            <a:pPr marL="179705" indent="-179705"/>
            <a:r>
              <a:rPr lang="nl-NL" sz="1400"/>
              <a:t>Op ouder/verzorger:</a:t>
            </a:r>
          </a:p>
          <a:p>
            <a:pPr marL="359410" lvl="1" indent="-179705"/>
            <a:r>
              <a:rPr lang="nl-NL" sz="1400"/>
              <a:t>Schaamte</a:t>
            </a:r>
          </a:p>
          <a:p>
            <a:pPr marL="359410" lvl="1" indent="-179705"/>
            <a:r>
              <a:rPr lang="nl-NL" sz="1400"/>
              <a:t>Angst voor wijzende vingertje</a:t>
            </a:r>
          </a:p>
          <a:p>
            <a:pPr marL="359410" lvl="1" indent="-179705"/>
            <a:r>
              <a:rPr lang="nl-NL" sz="1400"/>
              <a:t>Terughoudendheid om hulp te zoeken</a:t>
            </a:r>
          </a:p>
          <a:p>
            <a:pPr marL="359410" lvl="1" indent="-179705"/>
            <a:r>
              <a:rPr lang="nl-NL" sz="1400"/>
              <a:t>Minder zelfvertrouwen</a:t>
            </a:r>
          </a:p>
          <a:p>
            <a:pPr marL="359410" lvl="1" indent="-179705"/>
            <a:endParaRPr lang="nl-NL" sz="1400"/>
          </a:p>
          <a:p>
            <a:pPr marL="179705" indent="-179705"/>
            <a:r>
              <a:rPr lang="nl-NL" sz="1400"/>
              <a:t>Effect:</a:t>
            </a:r>
          </a:p>
          <a:p>
            <a:pPr marL="359410" lvl="1" indent="-179705"/>
            <a:r>
              <a:rPr lang="nl-NL" sz="1400"/>
              <a:t>Meer zorgen / stress</a:t>
            </a:r>
          </a:p>
          <a:p>
            <a:pPr marL="359410" lvl="1" indent="-179705"/>
            <a:r>
              <a:rPr lang="nl-NL" sz="1400"/>
              <a:t>Meer /ongezond eten (troost eten)</a:t>
            </a:r>
          </a:p>
          <a:p>
            <a:pPr marL="359410" lvl="1" indent="-179705"/>
            <a:r>
              <a:rPr lang="nl-NL" sz="1400"/>
              <a:t>Minder bewegen</a:t>
            </a:r>
          </a:p>
          <a:p>
            <a:pPr marL="359410" lvl="1" indent="-179705"/>
            <a:r>
              <a:rPr lang="nl-NL" sz="1400"/>
              <a:t>Slechter slapen</a:t>
            </a:r>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07956" y="599007"/>
            <a:ext cx="7372230" cy="439481"/>
          </a:xfrm>
        </p:spPr>
        <p:txBody>
          <a:bodyPr/>
          <a:lstStyle/>
          <a:p>
            <a:r>
              <a:rPr lang="nl-NL"/>
              <a:t>Effect van stigma</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6" descr="Afbeelding met tekst&#10;&#10;Automatisch gegenereerde beschrijving">
            <a:extLst>
              <a:ext uri="{FF2B5EF4-FFF2-40B4-BE49-F238E27FC236}">
                <a16:creationId xmlns:a16="http://schemas.microsoft.com/office/drawing/2014/main" id="{71337FA2-16FC-10BE-8D1E-E81A56650D58}"/>
              </a:ext>
            </a:extLst>
          </p:cNvPr>
          <p:cNvPicPr>
            <a:picLocks noChangeAspect="1"/>
          </p:cNvPicPr>
          <p:nvPr/>
        </p:nvPicPr>
        <p:blipFill>
          <a:blip r:embed="rId4"/>
          <a:stretch>
            <a:fillRect/>
          </a:stretch>
        </p:blipFill>
        <p:spPr>
          <a:xfrm>
            <a:off x="5402356" y="1148156"/>
            <a:ext cx="2743200" cy="3317835"/>
          </a:xfrm>
          <a:prstGeom prst="rect">
            <a:avLst/>
          </a:prstGeom>
        </p:spPr>
      </p:pic>
    </p:spTree>
    <p:extLst>
      <p:ext uri="{BB962C8B-B14F-4D97-AF65-F5344CB8AC3E}">
        <p14:creationId xmlns:p14="http://schemas.microsoft.com/office/powerpoint/2010/main" val="386156860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5423269" cy="994172"/>
          </a:xfrm>
        </p:spPr>
        <p:txBody>
          <a:bodyPr/>
          <a:lstStyle/>
          <a:p>
            <a:r>
              <a:rPr lang="nl-NL"/>
              <a:t>Stigma en vooroordelen</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5BEBA232-4AEF-1B33-561A-AA6EA520AE95}"/>
              </a:ext>
            </a:extLst>
          </p:cNvPr>
          <p:cNvSpPr txBox="1">
            <a:spLocks/>
          </p:cNvSpPr>
          <p:nvPr/>
        </p:nvSpPr>
        <p:spPr>
          <a:xfrm>
            <a:off x="759502" y="1845525"/>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400"/>
              <a:t>Denk eens aan iemand die je kent met overgewicht / obesitas. </a:t>
            </a:r>
            <a:endParaRPr lang="nl-NL"/>
          </a:p>
          <a:p>
            <a:pPr marL="179705" indent="-179705"/>
            <a:endParaRPr lang="nl-NL" sz="1400"/>
          </a:p>
          <a:p>
            <a:pPr marL="342900" indent="-342900">
              <a:buAutoNum type="arabicPeriod"/>
            </a:pPr>
            <a:r>
              <a:rPr lang="nl-NL" sz="1400"/>
              <a:t>Welke vooroordelen/ beelden komen er dan bij jou op? </a:t>
            </a:r>
          </a:p>
          <a:p>
            <a:pPr marL="179705" indent="-179705"/>
            <a:endParaRPr lang="nl-NL" sz="1400"/>
          </a:p>
          <a:p>
            <a:pPr marL="0" indent="0">
              <a:buNone/>
            </a:pPr>
            <a:r>
              <a:rPr lang="nl-NL" sz="1400"/>
              <a:t>Bespreek daarna in duo’s:</a:t>
            </a:r>
          </a:p>
          <a:p>
            <a:pPr marL="342900" indent="-342900">
              <a:buAutoNum type="arabicPeriod"/>
            </a:pPr>
            <a:r>
              <a:rPr lang="nl-NL" sz="1400"/>
              <a:t>Hoe beïnvloedt jouw vooroordeel jouw houding of gesprek met ouder/ kind?</a:t>
            </a:r>
          </a:p>
          <a:p>
            <a:pPr marL="342900" indent="-342900">
              <a:buAutoNum type="arabicPeriod"/>
            </a:pPr>
            <a:r>
              <a:rPr lang="nl-NL" sz="1400"/>
              <a:t>Wat neem je hieruit mee voor een volgend gesprek?</a:t>
            </a:r>
          </a:p>
          <a:p>
            <a:pPr marL="342900" indent="-342900">
              <a:buAutoNum type="arabicPeriod"/>
            </a:pPr>
            <a:endParaRPr lang="nl-NL" sz="1400"/>
          </a:p>
        </p:txBody>
      </p:sp>
    </p:spTree>
    <p:extLst>
      <p:ext uri="{BB962C8B-B14F-4D97-AF65-F5344CB8AC3E}">
        <p14:creationId xmlns:p14="http://schemas.microsoft.com/office/powerpoint/2010/main" val="111635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a:xfrm>
            <a:off x="792000" y="864000"/>
            <a:ext cx="7262867" cy="3456000"/>
          </a:xfrm>
        </p:spPr>
        <p:txBody>
          <a:bodyPr/>
          <a:lstStyle/>
          <a:p>
            <a:r>
              <a:rPr lang="nl-NL" b="1"/>
              <a:t>Door de bril van kinderen en ouders</a:t>
            </a:r>
            <a:endParaRPr lang="nl-NL"/>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0542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6">
            <a:extLst>
              <a:ext uri="{FF2B5EF4-FFF2-40B4-BE49-F238E27FC236}">
                <a16:creationId xmlns:a16="http://schemas.microsoft.com/office/drawing/2014/main" id="{4DF8CB48-6B2E-11E0-8AD2-F2DE982A302E}"/>
              </a:ext>
            </a:extLst>
          </p:cNvPr>
          <p:cNvPicPr>
            <a:picLocks noGrp="1" noChangeAspect="1"/>
          </p:cNvPicPr>
          <p:nvPr>
            <p:ph idx="1"/>
          </p:nvPr>
        </p:nvPicPr>
        <p:blipFill>
          <a:blip r:embed="rId4"/>
          <a:stretch>
            <a:fillRect/>
          </a:stretch>
        </p:blipFill>
        <p:spPr>
          <a:xfrm>
            <a:off x="773047" y="575338"/>
            <a:ext cx="7605647" cy="4015985"/>
          </a:xfrm>
        </p:spPr>
      </p:pic>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2209710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5423269" cy="994172"/>
          </a:xfrm>
        </p:spPr>
        <p:txBody>
          <a:bodyPr/>
          <a:lstStyle/>
          <a:p>
            <a:r>
              <a:rPr lang="nl-NL"/>
              <a:t>Wat vindt Nederland?</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a:extLst>
              <a:ext uri="{FF2B5EF4-FFF2-40B4-BE49-F238E27FC236}">
                <a16:creationId xmlns:a16="http://schemas.microsoft.com/office/drawing/2014/main" id="{0559B47A-7C9C-130A-483F-F738C24478A4}"/>
              </a:ext>
            </a:extLst>
          </p:cNvPr>
          <p:cNvSpPr/>
          <p:nvPr/>
        </p:nvSpPr>
        <p:spPr>
          <a:xfrm>
            <a:off x="790015" y="2033867"/>
            <a:ext cx="6101602" cy="2185147"/>
          </a:xfrm>
          <a:prstGeom prst="rect">
            <a:avLst/>
          </a:prstGeom>
          <a:solidFill>
            <a:srgbClr val="FFC000"/>
          </a:solidFill>
          <a:ln>
            <a:solidFill>
              <a:srgbClr val="FFC9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17">
            <a:extLst>
              <a:ext uri="{FF2B5EF4-FFF2-40B4-BE49-F238E27FC236}">
                <a16:creationId xmlns:a16="http://schemas.microsoft.com/office/drawing/2014/main" id="{8B7758B9-BCBF-EF70-543E-3F0864A4343A}"/>
              </a:ext>
            </a:extLst>
          </p:cNvPr>
          <p:cNvGrpSpPr/>
          <p:nvPr/>
        </p:nvGrpSpPr>
        <p:grpSpPr>
          <a:xfrm>
            <a:off x="759091" y="2167978"/>
            <a:ext cx="7692411" cy="2177486"/>
            <a:chOff x="431319" y="3353000"/>
            <a:chExt cx="7692411" cy="2177486"/>
          </a:xfrm>
        </p:grpSpPr>
        <p:pic>
          <p:nvPicPr>
            <p:cNvPr id="7" name="Picture 4">
              <a:extLst>
                <a:ext uri="{FF2B5EF4-FFF2-40B4-BE49-F238E27FC236}">
                  <a16:creationId xmlns:a16="http://schemas.microsoft.com/office/drawing/2014/main" id="{BA9EA2AC-6C89-4B0F-BB3E-5CA1087CB1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95" t="8695" r="31363"/>
            <a:stretch/>
          </p:blipFill>
          <p:spPr bwMode="auto">
            <a:xfrm>
              <a:off x="431319" y="3356992"/>
              <a:ext cx="900321" cy="21328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89FDCF9C-D851-0F8A-850D-D2B2CE2569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95" t="8695" r="31363"/>
            <a:stretch/>
          </p:blipFill>
          <p:spPr bwMode="auto">
            <a:xfrm>
              <a:off x="1177277" y="3356992"/>
              <a:ext cx="900321" cy="21328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1FBDE848-60B9-7F1B-57C4-EBA766D397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95" t="8695" r="31363"/>
            <a:stretch/>
          </p:blipFill>
          <p:spPr bwMode="auto">
            <a:xfrm>
              <a:off x="1922482" y="3353000"/>
              <a:ext cx="900321" cy="21328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06AA6B5-C261-0482-35D1-98DD58599D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95" t="8695" r="31363"/>
            <a:stretch/>
          </p:blipFill>
          <p:spPr bwMode="auto">
            <a:xfrm>
              <a:off x="2696582" y="3353000"/>
              <a:ext cx="900321" cy="2132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6436CA72-7C4B-FC65-3542-5CCA43E532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95" t="8695" r="31363"/>
            <a:stretch/>
          </p:blipFill>
          <p:spPr bwMode="auto">
            <a:xfrm>
              <a:off x="3453367" y="3369174"/>
              <a:ext cx="900321" cy="21328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691CE1C9-F780-1681-3783-4252C2B0F9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95" t="8695" r="31363"/>
            <a:stretch/>
          </p:blipFill>
          <p:spPr bwMode="auto">
            <a:xfrm>
              <a:off x="4201288" y="3379035"/>
              <a:ext cx="900321" cy="21328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DB8601F-B1A8-2B61-5FF2-3A1FB041EC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95" t="8695" r="31363"/>
            <a:stretch/>
          </p:blipFill>
          <p:spPr bwMode="auto">
            <a:xfrm>
              <a:off x="4984252" y="3388896"/>
              <a:ext cx="900321" cy="213285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156C0536-B1A5-5DCD-71E1-A18872FC82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95" t="8695" r="31363"/>
            <a:stretch/>
          </p:blipFill>
          <p:spPr bwMode="auto">
            <a:xfrm>
              <a:off x="5732173" y="3397630"/>
              <a:ext cx="900321" cy="21328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9A66FEB6-1128-A9AE-59C0-9A68E3913F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95" t="8695" r="31363"/>
            <a:stretch/>
          </p:blipFill>
          <p:spPr bwMode="auto">
            <a:xfrm>
              <a:off x="6475488" y="3397630"/>
              <a:ext cx="900321" cy="21328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5301CB41-139A-176E-EEEB-4C260B5B3E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95" t="8695" r="31363"/>
            <a:stretch/>
          </p:blipFill>
          <p:spPr bwMode="auto">
            <a:xfrm>
              <a:off x="7223409" y="3388896"/>
              <a:ext cx="900321" cy="2132856"/>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kstballon: rechthoek met afgeronde hoeken 22">
            <a:extLst>
              <a:ext uri="{FF2B5EF4-FFF2-40B4-BE49-F238E27FC236}">
                <a16:creationId xmlns:a16="http://schemas.microsoft.com/office/drawing/2014/main" id="{54BE1461-A68C-982E-FCB1-18ACB30D8F3E}"/>
              </a:ext>
            </a:extLst>
          </p:cNvPr>
          <p:cNvSpPr/>
          <p:nvPr/>
        </p:nvSpPr>
        <p:spPr>
          <a:xfrm>
            <a:off x="6219265" y="344581"/>
            <a:ext cx="2285999" cy="1327896"/>
          </a:xfrm>
          <a:prstGeom prst="wedgeRoundRectCallout">
            <a:avLst/>
          </a:prstGeom>
          <a:solidFill>
            <a:srgbClr val="7AC3E7"/>
          </a:solidFill>
          <a:ln>
            <a:solidFill>
              <a:srgbClr val="7AC3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Kinderen met een ongezonde leefstijl krijgen een slechte opvoeding van hun ouders</a:t>
            </a:r>
          </a:p>
        </p:txBody>
      </p:sp>
    </p:spTree>
    <p:extLst>
      <p:ext uri="{BB962C8B-B14F-4D97-AF65-F5344CB8AC3E}">
        <p14:creationId xmlns:p14="http://schemas.microsoft.com/office/powerpoint/2010/main" val="348688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66786" y="1600676"/>
            <a:ext cx="7424870" cy="2520000"/>
          </a:xfrm>
        </p:spPr>
        <p:txBody>
          <a:bodyPr/>
          <a:lstStyle/>
          <a:p>
            <a:pPr marL="179705" indent="-179705"/>
            <a:r>
              <a:rPr lang="nl-NL" sz="1400"/>
              <a:t>Hoe omschrijven kinderen zelf andere kinderen die:</a:t>
            </a:r>
          </a:p>
          <a:p>
            <a:pPr marL="359410" lvl="1" indent="-179705"/>
            <a:r>
              <a:rPr lang="nl-NL" sz="1400"/>
              <a:t>een gezond gewicht hebben </a:t>
            </a:r>
          </a:p>
          <a:p>
            <a:pPr marL="359410" lvl="1" indent="-179705"/>
            <a:r>
              <a:rPr lang="nl-NL" sz="1400"/>
              <a:t>overgewicht of obesitas hebben</a:t>
            </a:r>
          </a:p>
          <a:p>
            <a:pPr marL="179705" indent="-179705"/>
            <a:endParaRPr lang="nl-NL" sz="1400"/>
          </a:p>
          <a:p>
            <a:pPr marL="179705" indent="-179705"/>
            <a:r>
              <a:rPr lang="nl-NL" sz="1400"/>
              <a:t>Kinderen boven een gezond gewicht ervaren vooroordelen en kunnen worden gestigmatiseerd, door hun gewicht</a:t>
            </a:r>
          </a:p>
          <a:p>
            <a:pPr marL="179705" indent="-179705"/>
            <a:endParaRPr lang="nl-NL" sz="1400"/>
          </a:p>
          <a:p>
            <a:pPr marL="179705" indent="-179705"/>
            <a:r>
              <a:rPr lang="nl-NL" sz="1400"/>
              <a:t>Kinderen boven een gezond gewicht hebben vaker last van: </a:t>
            </a:r>
          </a:p>
          <a:p>
            <a:pPr marL="359410" lvl="1" indent="-179705"/>
            <a:r>
              <a:rPr lang="nl-NL" sz="1400"/>
              <a:t>Slecht zelfvertrouwen, depressie, minder goed sociaal functioneren, sociale buitensluiting, pesten, slechtere schoolprestaties </a:t>
            </a:r>
          </a:p>
          <a:p>
            <a:pPr marL="359410" lvl="1"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708264"/>
            <a:ext cx="7372230" cy="573952"/>
          </a:xfrm>
        </p:spPr>
        <p:txBody>
          <a:bodyPr/>
          <a:lstStyle/>
          <a:p>
            <a:r>
              <a:rPr lang="nl-NL"/>
              <a:t>Welbevinden van de kinderen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16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p:txBody>
          <a:bodyPr/>
          <a:lstStyle/>
          <a:p>
            <a:r>
              <a:rPr lang="nl-NL" b="1"/>
              <a:t>Welkom en kennismaking</a:t>
            </a:r>
            <a:endParaRPr lang="nl-NL"/>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0281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903235"/>
            <a:ext cx="2876111" cy="2520000"/>
          </a:xfrm>
        </p:spPr>
        <p:txBody>
          <a:bodyPr/>
          <a:lstStyle/>
          <a:p>
            <a:pPr marL="0" indent="0">
              <a:buNone/>
            </a:pPr>
            <a:r>
              <a:rPr lang="nl-NL" sz="3600" b="1" dirty="0"/>
              <a:t>40 – 70%</a:t>
            </a:r>
          </a:p>
          <a:p>
            <a:pPr marL="0" indent="0">
              <a:buNone/>
            </a:pPr>
            <a:r>
              <a:rPr lang="nl-NL" sz="1400" dirty="0"/>
              <a:t>Van de kinderen met obesitas, zal </a:t>
            </a:r>
            <a:r>
              <a:rPr lang="nl-NL" sz="1400" dirty="0" err="1"/>
              <a:t>ookals</a:t>
            </a:r>
            <a:r>
              <a:rPr lang="nl-NL" sz="1400" dirty="0"/>
              <a:t> volwassene obesitas hebben.</a:t>
            </a:r>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dirty="0"/>
              <a:t>Van kind tot volwassene</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6">
            <a:extLst>
              <a:ext uri="{FF2B5EF4-FFF2-40B4-BE49-F238E27FC236}">
                <a16:creationId xmlns:a16="http://schemas.microsoft.com/office/drawing/2014/main" id="{6C8E743F-EC10-EF0A-1101-B82D949AA6D4}"/>
              </a:ext>
            </a:extLst>
          </p:cNvPr>
          <p:cNvPicPr>
            <a:picLocks noChangeAspect="1"/>
          </p:cNvPicPr>
          <p:nvPr/>
        </p:nvPicPr>
        <p:blipFill>
          <a:blip r:embed="rId4"/>
          <a:stretch>
            <a:fillRect/>
          </a:stretch>
        </p:blipFill>
        <p:spPr>
          <a:xfrm>
            <a:off x="3841376" y="1903235"/>
            <a:ext cx="2743200" cy="2043404"/>
          </a:xfrm>
          <a:prstGeom prst="rect">
            <a:avLst/>
          </a:prstGeom>
        </p:spPr>
      </p:pic>
      <p:sp>
        <p:nvSpPr>
          <p:cNvPr id="7" name="TextBox 12">
            <a:extLst>
              <a:ext uri="{FF2B5EF4-FFF2-40B4-BE49-F238E27FC236}">
                <a16:creationId xmlns:a16="http://schemas.microsoft.com/office/drawing/2014/main" id="{E64353E3-8A08-A157-3383-FE60ECEE8A74}"/>
              </a:ext>
            </a:extLst>
          </p:cNvPr>
          <p:cNvSpPr txBox="1">
            <a:spLocks noChangeArrowheads="1"/>
          </p:cNvSpPr>
          <p:nvPr/>
        </p:nvSpPr>
        <p:spPr bwMode="auto">
          <a:xfrm>
            <a:off x="1777947" y="3953997"/>
            <a:ext cx="4521410" cy="246221"/>
          </a:xfrm>
          <a:prstGeom prst="rect">
            <a:avLst/>
          </a:prstGeom>
          <a:noFill/>
          <a:ln w="9525">
            <a:noFill/>
            <a:miter lim="800000"/>
            <a:headEnd/>
            <a:tailEnd/>
          </a:ln>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sz="1000" i="1"/>
              <a:t>* Reilly et al, 2003</a:t>
            </a:r>
          </a:p>
        </p:txBody>
      </p:sp>
    </p:spTree>
    <p:extLst>
      <p:ext uri="{BB962C8B-B14F-4D97-AF65-F5344CB8AC3E}">
        <p14:creationId xmlns:p14="http://schemas.microsoft.com/office/powerpoint/2010/main" val="106968398"/>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5423269" cy="994172"/>
          </a:xfrm>
        </p:spPr>
        <p:txBody>
          <a:bodyPr/>
          <a:lstStyle/>
          <a:p>
            <a:r>
              <a:rPr lang="en-US" b="1" err="1">
                <a:latin typeface="Arial"/>
                <a:cs typeface="Arial"/>
              </a:rPr>
              <a:t>Verwachtingen</a:t>
            </a:r>
            <a:r>
              <a:rPr lang="en-US" b="1">
                <a:latin typeface="Arial"/>
                <a:cs typeface="Arial"/>
              </a:rPr>
              <a:t> </a:t>
            </a:r>
            <a:r>
              <a:rPr lang="en-US" b="1" err="1">
                <a:latin typeface="Arial"/>
                <a:cs typeface="Arial"/>
              </a:rPr>
              <a:t>kinderen</a:t>
            </a:r>
            <a:r>
              <a:rPr lang="en-US" b="1">
                <a:latin typeface="Arial"/>
                <a:cs typeface="Arial"/>
              </a:rPr>
              <a:t> </a:t>
            </a:r>
            <a:endParaRPr lang="nl-NL">
              <a:ea typeface="+mj-lt"/>
              <a:cs typeface="+mj-lt"/>
            </a:endParaRP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FBD877DB-6E44-A136-3535-3B612179C451}"/>
              </a:ext>
            </a:extLst>
          </p:cNvPr>
          <p:cNvSpPr txBox="1">
            <a:spLocks/>
          </p:cNvSpPr>
          <p:nvPr/>
        </p:nvSpPr>
        <p:spPr>
          <a:xfrm>
            <a:off x="751097" y="1971591"/>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r>
              <a:rPr lang="nl-NL" sz="1400"/>
              <a:t>Ik wil graag een gezond gewicht bereiken en hoop dat ik dan niet meer gepest word</a:t>
            </a:r>
          </a:p>
          <a:p>
            <a:pPr marL="179705" indent="-179705"/>
            <a:endParaRPr lang="nl-NL" sz="1400"/>
          </a:p>
          <a:p>
            <a:pPr marL="179705" indent="-179705"/>
            <a:r>
              <a:rPr lang="nl-NL" sz="1400"/>
              <a:t>Ik wil aan het einde van LEFF in gewoon gewicht zijn. Nou gewoon gewicht hebben!</a:t>
            </a:r>
          </a:p>
          <a:p>
            <a:pPr marL="179705" indent="-179705"/>
            <a:endParaRPr lang="nl-NL" sz="1400"/>
          </a:p>
          <a:p>
            <a:pPr marL="179705" indent="-179705"/>
            <a:r>
              <a:rPr lang="nl-NL" sz="1400"/>
              <a:t>Dat ik meer zelfvertrouwen krijg en dat ik net zo ben net als alle andere kinderen</a:t>
            </a:r>
          </a:p>
          <a:p>
            <a:pPr marL="179705" indent="-179705"/>
            <a:endParaRPr lang="nl-NL" sz="1400"/>
          </a:p>
          <a:p>
            <a:pPr marL="179705" indent="-179705"/>
            <a:endParaRPr lang="nl-NL" sz="1400"/>
          </a:p>
          <a:p>
            <a:pPr marL="179705" indent="-179705"/>
            <a:endParaRPr lang="nl-NL" sz="1400"/>
          </a:p>
          <a:p>
            <a:pPr marL="179705" indent="-179705"/>
            <a:endParaRPr lang="nl-NL" sz="1400"/>
          </a:p>
        </p:txBody>
      </p:sp>
    </p:spTree>
    <p:extLst>
      <p:ext uri="{BB962C8B-B14F-4D97-AF65-F5344CB8AC3E}">
        <p14:creationId xmlns:p14="http://schemas.microsoft.com/office/powerpoint/2010/main" val="2116502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8" descr="Afbeelding met tekst, whiteboard&#10;&#10;Automatisch gegenereerde beschrijving">
            <a:extLst>
              <a:ext uri="{FF2B5EF4-FFF2-40B4-BE49-F238E27FC236}">
                <a16:creationId xmlns:a16="http://schemas.microsoft.com/office/drawing/2014/main" id="{1FA0C7FB-2144-587F-B53B-D52A208E0F33}"/>
              </a:ext>
            </a:extLst>
          </p:cNvPr>
          <p:cNvPicPr>
            <a:picLocks noChangeAspect="1"/>
          </p:cNvPicPr>
          <p:nvPr/>
        </p:nvPicPr>
        <p:blipFill>
          <a:blip r:embed="rId4"/>
          <a:stretch>
            <a:fillRect/>
          </a:stretch>
        </p:blipFill>
        <p:spPr>
          <a:xfrm>
            <a:off x="6185494" y="2592279"/>
            <a:ext cx="2588271" cy="2083981"/>
          </a:xfrm>
          <a:prstGeom prst="rect">
            <a:avLst/>
          </a:prstGeom>
        </p:spPr>
      </p:pic>
      <p:pic>
        <p:nvPicPr>
          <p:cNvPr id="10" name="Content Placeholder 3">
            <a:extLst>
              <a:ext uri="{FF2B5EF4-FFF2-40B4-BE49-F238E27FC236}">
                <a16:creationId xmlns:a16="http://schemas.microsoft.com/office/drawing/2014/main" id="{0EDD9CCC-9A3D-CE17-5FAC-75A6D02121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291959" y="261533"/>
            <a:ext cx="2673351" cy="1888260"/>
          </a:xfrm>
          <a:prstGeom prst="rect">
            <a:avLst/>
          </a:prstGeom>
        </p:spPr>
      </p:pic>
      <p:pic>
        <p:nvPicPr>
          <p:cNvPr id="12" name="Content Placeholder 3">
            <a:extLst>
              <a:ext uri="{FF2B5EF4-FFF2-40B4-BE49-F238E27FC236}">
                <a16:creationId xmlns:a16="http://schemas.microsoft.com/office/drawing/2014/main" id="{EE116EDC-9160-CD41-3FD9-3CCF130BB21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196"/>
          <a:stretch/>
        </p:blipFill>
        <p:spPr>
          <a:xfrm rot="10800000">
            <a:off x="3124850" y="238045"/>
            <a:ext cx="2802691" cy="1929151"/>
          </a:xfrm>
          <a:prstGeom prst="rect">
            <a:avLst/>
          </a:prstGeom>
          <a:solidFill>
            <a:schemeClr val="bg1"/>
          </a:solidFill>
        </p:spPr>
      </p:pic>
      <p:pic>
        <p:nvPicPr>
          <p:cNvPr id="14" name="Picture 2">
            <a:extLst>
              <a:ext uri="{FF2B5EF4-FFF2-40B4-BE49-F238E27FC236}">
                <a16:creationId xmlns:a16="http://schemas.microsoft.com/office/drawing/2014/main" id="{9C29CB87-0D5F-D5CE-1C96-FD8D91E12E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273" y="2764244"/>
            <a:ext cx="2665840" cy="188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descr="Afbeelding met tekst&#10;&#10;Automatisch gegenereerde beschrijving">
            <a:extLst>
              <a:ext uri="{FF2B5EF4-FFF2-40B4-BE49-F238E27FC236}">
                <a16:creationId xmlns:a16="http://schemas.microsoft.com/office/drawing/2014/main" id="{3E397831-E01E-DEBB-F990-55EED74062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7708" y="2623617"/>
            <a:ext cx="2670854" cy="1887952"/>
          </a:xfrm>
          <a:prstGeom prst="rect">
            <a:avLst/>
          </a:prstGeom>
        </p:spPr>
      </p:pic>
      <p:pic>
        <p:nvPicPr>
          <p:cNvPr id="18" name="Picture 6">
            <a:extLst>
              <a:ext uri="{FF2B5EF4-FFF2-40B4-BE49-F238E27FC236}">
                <a16:creationId xmlns:a16="http://schemas.microsoft.com/office/drawing/2014/main" id="{F7E82284-F99D-0374-7E43-95BECF606E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a:off x="6077792" y="187120"/>
            <a:ext cx="2806695" cy="1977918"/>
          </a:xfrm>
          <a:prstGeom prst="rect">
            <a:avLst/>
          </a:prstGeom>
        </p:spPr>
      </p:pic>
    </p:spTree>
    <p:extLst>
      <p:ext uri="{BB962C8B-B14F-4D97-AF65-F5344CB8AC3E}">
        <p14:creationId xmlns:p14="http://schemas.microsoft.com/office/powerpoint/2010/main" val="322890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5423269" cy="994172"/>
          </a:xfrm>
        </p:spPr>
        <p:txBody>
          <a:bodyPr/>
          <a:lstStyle/>
          <a:p>
            <a:r>
              <a:rPr lang="en-US" b="1" err="1">
                <a:latin typeface="Arial"/>
                <a:cs typeface="Arial"/>
              </a:rPr>
              <a:t>Verwachtingen</a:t>
            </a:r>
            <a:r>
              <a:rPr lang="en-US" b="1">
                <a:latin typeface="Arial"/>
                <a:cs typeface="Arial"/>
              </a:rPr>
              <a:t> </a:t>
            </a:r>
            <a:r>
              <a:rPr lang="en-US" b="1" err="1">
                <a:latin typeface="Arial"/>
                <a:cs typeface="Arial"/>
              </a:rPr>
              <a:t>ouders</a:t>
            </a:r>
            <a:endParaRPr lang="nl-NL" err="1">
              <a:ea typeface="+mj-lt"/>
              <a:cs typeface="+mj-lt"/>
            </a:endParaRP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FBD877DB-6E44-A136-3535-3B612179C451}"/>
              </a:ext>
            </a:extLst>
          </p:cNvPr>
          <p:cNvSpPr txBox="1">
            <a:spLocks/>
          </p:cNvSpPr>
          <p:nvPr/>
        </p:nvSpPr>
        <p:spPr>
          <a:xfrm>
            <a:off x="793120" y="1904356"/>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endParaRPr lang="nl-NL" sz="1400"/>
          </a:p>
          <a:p>
            <a:pPr marL="179705" indent="-179705"/>
            <a:r>
              <a:rPr lang="nl-NL" sz="1400"/>
              <a:t>Ik wens dat na deze 10 weken, ze wat gewicht is verloren en lekkerder in haar vel zit</a:t>
            </a:r>
          </a:p>
          <a:p>
            <a:pPr marL="179705" indent="-179705"/>
            <a:endParaRPr lang="nl-NL" sz="1400"/>
          </a:p>
          <a:p>
            <a:pPr marL="179705" indent="-179705"/>
            <a:r>
              <a:rPr lang="nl-NL" sz="1400"/>
              <a:t>Dat ze gelukkig is met haar eigen lichaam.</a:t>
            </a:r>
          </a:p>
          <a:p>
            <a:pPr marL="179705" indent="-179705"/>
            <a:endParaRPr lang="nl-NL" sz="1400"/>
          </a:p>
          <a:p>
            <a:pPr marL="179705" indent="-179705"/>
            <a:r>
              <a:rPr lang="nl-NL" sz="1400"/>
              <a:t>Ik hoop dat iedereen over 10 weken weer vol zelfvertrouwen in het leven staan en volledig tevreden kan zijn met zichzelf.</a:t>
            </a:r>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Tree>
    <p:extLst>
      <p:ext uri="{BB962C8B-B14F-4D97-AF65-F5344CB8AC3E}">
        <p14:creationId xmlns:p14="http://schemas.microsoft.com/office/powerpoint/2010/main" val="3199039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a:xfrm>
            <a:off x="792000" y="864000"/>
            <a:ext cx="8094139" cy="3456000"/>
          </a:xfrm>
        </p:spPr>
        <p:txBody>
          <a:bodyPr/>
          <a:lstStyle/>
          <a:p>
            <a:endParaRPr lang="nl-NL" b="1"/>
          </a:p>
          <a:p>
            <a:r>
              <a:rPr lang="nl-NL" b="1"/>
              <a:t>Complexe context van gewichtsproblematiek</a:t>
            </a:r>
            <a:endParaRPr lang="nl-NL"/>
          </a:p>
          <a:p>
            <a:endParaRPr lang="nl-NL" b="1"/>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31014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609918" y="920602"/>
            <a:ext cx="7308476" cy="415250"/>
          </a:xfrm>
        </p:spPr>
        <p:txBody>
          <a:bodyPr/>
          <a:lstStyle/>
          <a:p>
            <a:r>
              <a:rPr lang="nl-NL" dirty="0"/>
              <a:t>Aanverwante of onderliggende problemen</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7" name="Google Shape;351;gea1fd06e40_0_1052">
            <a:extLst>
              <a:ext uri="{FF2B5EF4-FFF2-40B4-BE49-F238E27FC236}">
                <a16:creationId xmlns:a16="http://schemas.microsoft.com/office/drawing/2014/main" id="{367A462D-F384-C12C-6C80-7A99DF967553}"/>
              </a:ext>
            </a:extLst>
          </p:cNvPr>
          <p:cNvGrpSpPr/>
          <p:nvPr/>
        </p:nvGrpSpPr>
        <p:grpSpPr>
          <a:xfrm>
            <a:off x="2882383" y="701571"/>
            <a:ext cx="6029870" cy="3573647"/>
            <a:chOff x="2857911" y="575226"/>
            <a:chExt cx="6029870" cy="3573647"/>
          </a:xfrm>
        </p:grpSpPr>
        <p:sp>
          <p:nvSpPr>
            <p:cNvPr id="8" name="Google Shape;352;gea1fd06e40_0_1052">
              <a:extLst>
                <a:ext uri="{FF2B5EF4-FFF2-40B4-BE49-F238E27FC236}">
                  <a16:creationId xmlns:a16="http://schemas.microsoft.com/office/drawing/2014/main" id="{920379F6-4A37-8EE9-0D4F-C91D3BFE3C5F}"/>
                </a:ext>
              </a:extLst>
            </p:cNvPr>
            <p:cNvSpPr/>
            <p:nvPr/>
          </p:nvSpPr>
          <p:spPr>
            <a:xfrm>
              <a:off x="2857911" y="1340997"/>
              <a:ext cx="4011663" cy="2806739"/>
            </a:xfrm>
            <a:custGeom>
              <a:avLst/>
              <a:gdLst/>
              <a:ahLst/>
              <a:cxnLst/>
              <a:rect l="l" t="t" r="r" b="b"/>
              <a:pathLst>
                <a:path w="4011663" h="2806739" extrusionOk="0">
                  <a:moveTo>
                    <a:pt x="2608294" y="0"/>
                  </a:moveTo>
                  <a:cubicBezTo>
                    <a:pt x="3383243" y="0"/>
                    <a:pt x="4011663" y="628338"/>
                    <a:pt x="4011663" y="1403369"/>
                  </a:cubicBezTo>
                  <a:cubicBezTo>
                    <a:pt x="4011663" y="2178401"/>
                    <a:pt x="3383325" y="2806739"/>
                    <a:pt x="2608294" y="2806739"/>
                  </a:cubicBezTo>
                  <a:cubicBezTo>
                    <a:pt x="2123900" y="2806739"/>
                    <a:pt x="1696776" y="2561263"/>
                    <a:pt x="1444551" y="2187958"/>
                  </a:cubicBezTo>
                  <a:lnTo>
                    <a:pt x="1412089" y="2134532"/>
                  </a:lnTo>
                  <a:lnTo>
                    <a:pt x="1412089" y="2137407"/>
                  </a:lnTo>
                  <a:cubicBezTo>
                    <a:pt x="1053667" y="1553240"/>
                    <a:pt x="787174" y="1645738"/>
                    <a:pt x="618232" y="1749403"/>
                  </a:cubicBezTo>
                  <a:lnTo>
                    <a:pt x="618232" y="1747938"/>
                  </a:lnTo>
                  <a:lnTo>
                    <a:pt x="563944" y="1777404"/>
                  </a:lnTo>
                  <a:cubicBezTo>
                    <a:pt x="515379" y="1797945"/>
                    <a:pt x="461983" y="1809303"/>
                    <a:pt x="405934" y="1809303"/>
                  </a:cubicBezTo>
                  <a:cubicBezTo>
                    <a:pt x="181818" y="1809303"/>
                    <a:pt x="0" y="1627566"/>
                    <a:pt x="0" y="1403369"/>
                  </a:cubicBezTo>
                  <a:cubicBezTo>
                    <a:pt x="0" y="1179254"/>
                    <a:pt x="181737" y="997435"/>
                    <a:pt x="405934" y="997435"/>
                  </a:cubicBezTo>
                  <a:cubicBezTo>
                    <a:pt x="461983" y="997456"/>
                    <a:pt x="515379" y="1008829"/>
                    <a:pt x="563944" y="1029381"/>
                  </a:cubicBezTo>
                  <a:lnTo>
                    <a:pt x="618232" y="1058855"/>
                  </a:lnTo>
                  <a:lnTo>
                    <a:pt x="618232" y="1057416"/>
                  </a:lnTo>
                  <a:cubicBezTo>
                    <a:pt x="787174" y="1161079"/>
                    <a:pt x="1053586" y="1253578"/>
                    <a:pt x="1412089" y="669411"/>
                  </a:cubicBezTo>
                  <a:lnTo>
                    <a:pt x="1412089" y="672171"/>
                  </a:lnTo>
                  <a:lnTo>
                    <a:pt x="1444551" y="618744"/>
                  </a:lnTo>
                  <a:cubicBezTo>
                    <a:pt x="1696776" y="245444"/>
                    <a:pt x="2123900" y="0"/>
                    <a:pt x="2608294" y="0"/>
                  </a:cubicBezTo>
                  <a:close/>
                </a:path>
              </a:pathLst>
            </a:custGeom>
            <a:solidFill>
              <a:srgbClr val="2E858C"/>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9" name="Google Shape;353;gea1fd06e40_0_1052">
              <a:extLst>
                <a:ext uri="{FF2B5EF4-FFF2-40B4-BE49-F238E27FC236}">
                  <a16:creationId xmlns:a16="http://schemas.microsoft.com/office/drawing/2014/main" id="{FC041C4E-6E93-B3B8-5202-E9436B9ED396}"/>
                </a:ext>
              </a:extLst>
            </p:cNvPr>
            <p:cNvSpPr/>
            <p:nvPr/>
          </p:nvSpPr>
          <p:spPr>
            <a:xfrm>
              <a:off x="4239684" y="1517926"/>
              <a:ext cx="2454247" cy="2454166"/>
            </a:xfrm>
            <a:custGeom>
              <a:avLst/>
              <a:gdLst/>
              <a:ahLst/>
              <a:cxnLst/>
              <a:rect l="l" t="t" r="r" b="b"/>
              <a:pathLst>
                <a:path w="2015809" h="2015742" extrusionOk="0">
                  <a:moveTo>
                    <a:pt x="2015810" y="1007871"/>
                  </a:moveTo>
                  <a:cubicBezTo>
                    <a:pt x="2015810" y="1564481"/>
                    <a:pt x="1564548" y="2015743"/>
                    <a:pt x="1007939" y="2015743"/>
                  </a:cubicBezTo>
                  <a:cubicBezTo>
                    <a:pt x="451329" y="2015743"/>
                    <a:pt x="0" y="1564481"/>
                    <a:pt x="0" y="1007871"/>
                  </a:cubicBezTo>
                  <a:cubicBezTo>
                    <a:pt x="0" y="451262"/>
                    <a:pt x="451329" y="0"/>
                    <a:pt x="1007939" y="0"/>
                  </a:cubicBezTo>
                  <a:cubicBezTo>
                    <a:pt x="1564548" y="0"/>
                    <a:pt x="2015810" y="451262"/>
                    <a:pt x="2015810" y="1007871"/>
                  </a:cubicBezTo>
                </a:path>
              </a:pathLst>
            </a:custGeom>
            <a:solidFill>
              <a:srgbClr val="47CCC7"/>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0" name="Google Shape;354;gea1fd06e40_0_1052">
              <a:extLst>
                <a:ext uri="{FF2B5EF4-FFF2-40B4-BE49-F238E27FC236}">
                  <a16:creationId xmlns:a16="http://schemas.microsoft.com/office/drawing/2014/main" id="{8C0FAD79-D64B-9E7E-987A-E378FC6E50C7}"/>
                </a:ext>
              </a:extLst>
            </p:cNvPr>
            <p:cNvSpPr/>
            <p:nvPr/>
          </p:nvSpPr>
          <p:spPr>
            <a:xfrm>
              <a:off x="4485476" y="1758340"/>
              <a:ext cx="1973249" cy="1973167"/>
            </a:xfrm>
            <a:custGeom>
              <a:avLst/>
              <a:gdLst/>
              <a:ahLst/>
              <a:cxnLst/>
              <a:rect l="l" t="t" r="r" b="b"/>
              <a:pathLst>
                <a:path w="1620738" h="1620671" extrusionOk="0">
                  <a:moveTo>
                    <a:pt x="1620738" y="810302"/>
                  </a:moveTo>
                  <a:cubicBezTo>
                    <a:pt x="1620738" y="1257814"/>
                    <a:pt x="1257880" y="1620671"/>
                    <a:pt x="810369" y="1620671"/>
                  </a:cubicBezTo>
                  <a:cubicBezTo>
                    <a:pt x="362858" y="1620671"/>
                    <a:pt x="0" y="1257814"/>
                    <a:pt x="0" y="810302"/>
                  </a:cubicBezTo>
                  <a:cubicBezTo>
                    <a:pt x="0" y="362791"/>
                    <a:pt x="362858" y="0"/>
                    <a:pt x="810369" y="0"/>
                  </a:cubicBezTo>
                  <a:cubicBezTo>
                    <a:pt x="1257880" y="0"/>
                    <a:pt x="1620738" y="362791"/>
                    <a:pt x="1620738" y="810302"/>
                  </a:cubicBezTo>
                </a:path>
              </a:pathLst>
            </a:custGeom>
            <a:solidFill>
              <a:srgbClr val="FFFFFF"/>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1" name="Google Shape;355;gea1fd06e40_0_1052">
              <a:extLst>
                <a:ext uri="{FF2B5EF4-FFF2-40B4-BE49-F238E27FC236}">
                  <a16:creationId xmlns:a16="http://schemas.microsoft.com/office/drawing/2014/main" id="{DCFC2A9B-7A1F-E426-E1BC-F5016B3ED811}"/>
                </a:ext>
              </a:extLst>
            </p:cNvPr>
            <p:cNvSpPr/>
            <p:nvPr/>
          </p:nvSpPr>
          <p:spPr>
            <a:xfrm>
              <a:off x="2965568" y="2447882"/>
              <a:ext cx="595073" cy="595073"/>
            </a:xfrm>
            <a:custGeom>
              <a:avLst/>
              <a:gdLst/>
              <a:ahLst/>
              <a:cxnLst/>
              <a:rect l="l" t="t" r="r" b="b"/>
              <a:pathLst>
                <a:path w="488766" h="488766" extrusionOk="0">
                  <a:moveTo>
                    <a:pt x="488766" y="244383"/>
                  </a:moveTo>
                  <a:cubicBezTo>
                    <a:pt x="488766" y="379333"/>
                    <a:pt x="379400" y="488767"/>
                    <a:pt x="244383" y="488767"/>
                  </a:cubicBezTo>
                  <a:cubicBezTo>
                    <a:pt x="109366" y="488767"/>
                    <a:pt x="0" y="379333"/>
                    <a:pt x="0" y="244383"/>
                  </a:cubicBezTo>
                  <a:cubicBezTo>
                    <a:pt x="0" y="109433"/>
                    <a:pt x="109366" y="0"/>
                    <a:pt x="244383" y="0"/>
                  </a:cubicBezTo>
                  <a:cubicBezTo>
                    <a:pt x="379400" y="0"/>
                    <a:pt x="488766" y="109433"/>
                    <a:pt x="488766" y="244383"/>
                  </a:cubicBezTo>
                </a:path>
              </a:pathLst>
            </a:custGeom>
            <a:solidFill>
              <a:srgbClr val="FFFFFF"/>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2" name="Google Shape;356;gea1fd06e40_0_1052">
              <a:extLst>
                <a:ext uri="{FF2B5EF4-FFF2-40B4-BE49-F238E27FC236}">
                  <a16:creationId xmlns:a16="http://schemas.microsoft.com/office/drawing/2014/main" id="{F4FF6D20-22B8-CB75-AEDE-1FE2AD3B3EAD}"/>
                </a:ext>
              </a:extLst>
            </p:cNvPr>
            <p:cNvSpPr/>
            <p:nvPr/>
          </p:nvSpPr>
          <p:spPr>
            <a:xfrm>
              <a:off x="4882690" y="2583247"/>
              <a:ext cx="87735" cy="214365"/>
            </a:xfrm>
            <a:custGeom>
              <a:avLst/>
              <a:gdLst/>
              <a:ahLst/>
              <a:cxnLst/>
              <a:rect l="l" t="t" r="r" b="b"/>
              <a:pathLst>
                <a:path w="72062" h="176070" extrusionOk="0">
                  <a:moveTo>
                    <a:pt x="72063" y="0"/>
                  </a:moveTo>
                  <a:cubicBezTo>
                    <a:pt x="72063" y="0"/>
                    <a:pt x="9510" y="90547"/>
                    <a:pt x="0" y="176071"/>
                  </a:cubicBezTo>
                  <a:lnTo>
                    <a:pt x="23775" y="176071"/>
                  </a:lnTo>
                  <a:cubicBezTo>
                    <a:pt x="23775" y="176071"/>
                    <a:pt x="35630" y="135686"/>
                    <a:pt x="71259" y="50162"/>
                  </a:cubicBezTo>
                </a:path>
              </a:pathLst>
            </a:custGeom>
            <a:solidFill>
              <a:srgbClr val="82D9D1"/>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3" name="Google Shape;357;gea1fd06e40_0_1052">
              <a:extLst>
                <a:ext uri="{FF2B5EF4-FFF2-40B4-BE49-F238E27FC236}">
                  <a16:creationId xmlns:a16="http://schemas.microsoft.com/office/drawing/2014/main" id="{C6FBD3D5-0BD2-3AB5-CB33-41A9A44C98D1}"/>
                </a:ext>
              </a:extLst>
            </p:cNvPr>
            <p:cNvSpPr/>
            <p:nvPr/>
          </p:nvSpPr>
          <p:spPr>
            <a:xfrm>
              <a:off x="4882772" y="2777291"/>
              <a:ext cx="28864" cy="40443"/>
            </a:xfrm>
            <a:custGeom>
              <a:avLst/>
              <a:gdLst/>
              <a:ahLst/>
              <a:cxnLst/>
              <a:rect l="l" t="t" r="r" b="b"/>
              <a:pathLst>
                <a:path w="23708" h="33218" extrusionOk="0">
                  <a:moveTo>
                    <a:pt x="23708" y="16610"/>
                  </a:moveTo>
                  <a:cubicBezTo>
                    <a:pt x="23708" y="25785"/>
                    <a:pt x="18417" y="33219"/>
                    <a:pt x="11854" y="33219"/>
                  </a:cubicBezTo>
                  <a:cubicBezTo>
                    <a:pt x="5291" y="33219"/>
                    <a:pt x="0" y="25785"/>
                    <a:pt x="0" y="16610"/>
                  </a:cubicBezTo>
                  <a:cubicBezTo>
                    <a:pt x="0" y="7434"/>
                    <a:pt x="5291" y="0"/>
                    <a:pt x="11854" y="0"/>
                  </a:cubicBezTo>
                  <a:cubicBezTo>
                    <a:pt x="18350" y="-67"/>
                    <a:pt x="23708" y="7367"/>
                    <a:pt x="23708" y="16610"/>
                  </a:cubicBezTo>
                </a:path>
              </a:pathLst>
            </a:custGeom>
            <a:solidFill>
              <a:srgbClr val="82D9D1"/>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4" name="Google Shape;358;gea1fd06e40_0_1052">
              <a:extLst>
                <a:ext uri="{FF2B5EF4-FFF2-40B4-BE49-F238E27FC236}">
                  <a16:creationId xmlns:a16="http://schemas.microsoft.com/office/drawing/2014/main" id="{532B96F9-3C77-2275-D0C1-8904EF9EF64F}"/>
                </a:ext>
              </a:extLst>
            </p:cNvPr>
            <p:cNvSpPr/>
            <p:nvPr/>
          </p:nvSpPr>
          <p:spPr>
            <a:xfrm>
              <a:off x="5012758" y="3161709"/>
              <a:ext cx="31881" cy="52103"/>
            </a:xfrm>
            <a:custGeom>
              <a:avLst/>
              <a:gdLst/>
              <a:ahLst/>
              <a:cxnLst/>
              <a:rect l="l" t="t" r="r" b="b"/>
              <a:pathLst>
                <a:path w="26186" h="42795" extrusionOk="0">
                  <a:moveTo>
                    <a:pt x="14131" y="42795"/>
                  </a:moveTo>
                  <a:lnTo>
                    <a:pt x="12055" y="42795"/>
                  </a:lnTo>
                  <a:cubicBezTo>
                    <a:pt x="5425" y="42795"/>
                    <a:pt x="0" y="37370"/>
                    <a:pt x="0" y="30740"/>
                  </a:cubicBezTo>
                  <a:lnTo>
                    <a:pt x="0" y="12055"/>
                  </a:lnTo>
                  <a:cubicBezTo>
                    <a:pt x="0" y="5425"/>
                    <a:pt x="5425" y="0"/>
                    <a:pt x="12055" y="0"/>
                  </a:cubicBezTo>
                  <a:lnTo>
                    <a:pt x="14131" y="0"/>
                  </a:lnTo>
                  <a:cubicBezTo>
                    <a:pt x="20762" y="0"/>
                    <a:pt x="26186" y="5425"/>
                    <a:pt x="26186" y="12055"/>
                  </a:cubicBezTo>
                  <a:lnTo>
                    <a:pt x="26186" y="30740"/>
                  </a:lnTo>
                  <a:cubicBezTo>
                    <a:pt x="26120" y="37370"/>
                    <a:pt x="20762" y="42795"/>
                    <a:pt x="14131" y="42795"/>
                  </a:cubicBezTo>
                </a:path>
              </a:pathLst>
            </a:custGeom>
            <a:solidFill>
              <a:srgbClr val="736B7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5" name="Google Shape;359;gea1fd06e40_0_1052">
              <a:extLst>
                <a:ext uri="{FF2B5EF4-FFF2-40B4-BE49-F238E27FC236}">
                  <a16:creationId xmlns:a16="http://schemas.microsoft.com/office/drawing/2014/main" id="{7EEE391D-AC08-C636-8950-2799BDA8702A}"/>
                </a:ext>
              </a:extLst>
            </p:cNvPr>
            <p:cNvSpPr/>
            <p:nvPr/>
          </p:nvSpPr>
          <p:spPr>
            <a:xfrm>
              <a:off x="5058967" y="3161709"/>
              <a:ext cx="31881" cy="52103"/>
            </a:xfrm>
            <a:custGeom>
              <a:avLst/>
              <a:gdLst/>
              <a:ahLst/>
              <a:cxnLst/>
              <a:rect l="l" t="t" r="r" b="b"/>
              <a:pathLst>
                <a:path w="26186" h="42795" extrusionOk="0">
                  <a:moveTo>
                    <a:pt x="14131" y="42795"/>
                  </a:moveTo>
                  <a:lnTo>
                    <a:pt x="12055" y="42795"/>
                  </a:lnTo>
                  <a:cubicBezTo>
                    <a:pt x="5425" y="42795"/>
                    <a:pt x="0" y="37370"/>
                    <a:pt x="0" y="30740"/>
                  </a:cubicBezTo>
                  <a:lnTo>
                    <a:pt x="0" y="12055"/>
                  </a:lnTo>
                  <a:cubicBezTo>
                    <a:pt x="0" y="5425"/>
                    <a:pt x="5425" y="0"/>
                    <a:pt x="12055" y="0"/>
                  </a:cubicBezTo>
                  <a:lnTo>
                    <a:pt x="14131" y="0"/>
                  </a:lnTo>
                  <a:cubicBezTo>
                    <a:pt x="20762" y="0"/>
                    <a:pt x="26186" y="5425"/>
                    <a:pt x="26186" y="12055"/>
                  </a:cubicBezTo>
                  <a:lnTo>
                    <a:pt x="26186" y="30740"/>
                  </a:lnTo>
                  <a:cubicBezTo>
                    <a:pt x="26186" y="37370"/>
                    <a:pt x="20762" y="42795"/>
                    <a:pt x="14131" y="42795"/>
                  </a:cubicBezTo>
                </a:path>
              </a:pathLst>
            </a:custGeom>
            <a:solidFill>
              <a:srgbClr val="736B7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6" name="Google Shape;360;gea1fd06e40_0_1052">
              <a:extLst>
                <a:ext uri="{FF2B5EF4-FFF2-40B4-BE49-F238E27FC236}">
                  <a16:creationId xmlns:a16="http://schemas.microsoft.com/office/drawing/2014/main" id="{B3C4E44E-7264-4E00-5206-1DA00FEF0355}"/>
                </a:ext>
              </a:extLst>
            </p:cNvPr>
            <p:cNvSpPr/>
            <p:nvPr/>
          </p:nvSpPr>
          <p:spPr>
            <a:xfrm>
              <a:off x="5707842" y="3177357"/>
              <a:ext cx="30576" cy="50145"/>
            </a:xfrm>
            <a:custGeom>
              <a:avLst/>
              <a:gdLst/>
              <a:ahLst/>
              <a:cxnLst/>
              <a:rect l="l" t="t" r="r" b="b"/>
              <a:pathLst>
                <a:path w="25114" h="41187" extrusionOk="0">
                  <a:moveTo>
                    <a:pt x="18016" y="41188"/>
                  </a:moveTo>
                  <a:lnTo>
                    <a:pt x="7099" y="41188"/>
                  </a:lnTo>
                  <a:cubicBezTo>
                    <a:pt x="3148" y="41188"/>
                    <a:pt x="0" y="37973"/>
                    <a:pt x="0" y="34089"/>
                  </a:cubicBezTo>
                  <a:lnTo>
                    <a:pt x="0" y="7099"/>
                  </a:lnTo>
                  <a:cubicBezTo>
                    <a:pt x="0" y="3148"/>
                    <a:pt x="3215" y="0"/>
                    <a:pt x="7099" y="0"/>
                  </a:cubicBezTo>
                  <a:lnTo>
                    <a:pt x="18016" y="0"/>
                  </a:lnTo>
                  <a:cubicBezTo>
                    <a:pt x="21900" y="0"/>
                    <a:pt x="25115" y="3215"/>
                    <a:pt x="25115" y="7099"/>
                  </a:cubicBezTo>
                  <a:lnTo>
                    <a:pt x="25115" y="34089"/>
                  </a:lnTo>
                  <a:cubicBezTo>
                    <a:pt x="25115" y="38040"/>
                    <a:pt x="21900" y="41188"/>
                    <a:pt x="18016" y="41188"/>
                  </a:cubicBezTo>
                </a:path>
              </a:pathLst>
            </a:custGeom>
            <a:solidFill>
              <a:srgbClr val="736B7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7" name="Google Shape;361;gea1fd06e40_0_1052">
              <a:extLst>
                <a:ext uri="{FF2B5EF4-FFF2-40B4-BE49-F238E27FC236}">
                  <a16:creationId xmlns:a16="http://schemas.microsoft.com/office/drawing/2014/main" id="{0D654892-9FD3-7155-84C1-666EE3862878}"/>
                </a:ext>
              </a:extLst>
            </p:cNvPr>
            <p:cNvSpPr/>
            <p:nvPr/>
          </p:nvSpPr>
          <p:spPr>
            <a:xfrm>
              <a:off x="5788279" y="3177357"/>
              <a:ext cx="30576" cy="50145"/>
            </a:xfrm>
            <a:custGeom>
              <a:avLst/>
              <a:gdLst/>
              <a:ahLst/>
              <a:cxnLst/>
              <a:rect l="l" t="t" r="r" b="b"/>
              <a:pathLst>
                <a:path w="25114" h="41187" extrusionOk="0">
                  <a:moveTo>
                    <a:pt x="18016" y="41188"/>
                  </a:moveTo>
                  <a:lnTo>
                    <a:pt x="7099" y="41188"/>
                  </a:lnTo>
                  <a:cubicBezTo>
                    <a:pt x="3148" y="41188"/>
                    <a:pt x="0" y="37973"/>
                    <a:pt x="0" y="34089"/>
                  </a:cubicBezTo>
                  <a:lnTo>
                    <a:pt x="0" y="7099"/>
                  </a:lnTo>
                  <a:cubicBezTo>
                    <a:pt x="0" y="3148"/>
                    <a:pt x="3215" y="0"/>
                    <a:pt x="7099" y="0"/>
                  </a:cubicBezTo>
                  <a:lnTo>
                    <a:pt x="18016" y="0"/>
                  </a:lnTo>
                  <a:cubicBezTo>
                    <a:pt x="21900" y="0"/>
                    <a:pt x="25115" y="3215"/>
                    <a:pt x="25115" y="7099"/>
                  </a:cubicBezTo>
                  <a:lnTo>
                    <a:pt x="25115" y="34089"/>
                  </a:lnTo>
                  <a:cubicBezTo>
                    <a:pt x="25115" y="38040"/>
                    <a:pt x="21900" y="41188"/>
                    <a:pt x="18016" y="41188"/>
                  </a:cubicBezTo>
                </a:path>
              </a:pathLst>
            </a:custGeom>
            <a:solidFill>
              <a:srgbClr val="736B7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8" name="Google Shape;362;gea1fd06e40_0_1052">
              <a:extLst>
                <a:ext uri="{FF2B5EF4-FFF2-40B4-BE49-F238E27FC236}">
                  <a16:creationId xmlns:a16="http://schemas.microsoft.com/office/drawing/2014/main" id="{0FF0C213-69D2-1FBB-845D-DD9B07653669}"/>
                </a:ext>
              </a:extLst>
            </p:cNvPr>
            <p:cNvSpPr/>
            <p:nvPr/>
          </p:nvSpPr>
          <p:spPr>
            <a:xfrm>
              <a:off x="4955711" y="2797501"/>
              <a:ext cx="198792" cy="390155"/>
            </a:xfrm>
            <a:custGeom>
              <a:avLst/>
              <a:gdLst/>
              <a:ahLst/>
              <a:cxnLst/>
              <a:rect l="l" t="t" r="r" b="b"/>
              <a:pathLst>
                <a:path w="163279" h="320456" extrusionOk="0">
                  <a:moveTo>
                    <a:pt x="163279" y="0"/>
                  </a:moveTo>
                  <a:cubicBezTo>
                    <a:pt x="157051" y="65834"/>
                    <a:pt x="139973" y="159127"/>
                    <a:pt x="118140" y="261193"/>
                  </a:cubicBezTo>
                  <a:cubicBezTo>
                    <a:pt x="118140" y="261193"/>
                    <a:pt x="92021" y="394536"/>
                    <a:pt x="89609" y="261193"/>
                  </a:cubicBezTo>
                  <a:lnTo>
                    <a:pt x="89609" y="101799"/>
                  </a:lnTo>
                  <a:lnTo>
                    <a:pt x="73000" y="101799"/>
                  </a:lnTo>
                  <a:lnTo>
                    <a:pt x="70589" y="261193"/>
                  </a:lnTo>
                  <a:cubicBezTo>
                    <a:pt x="70589" y="261193"/>
                    <a:pt x="65834" y="381208"/>
                    <a:pt x="43264" y="271172"/>
                  </a:cubicBezTo>
                  <a:cubicBezTo>
                    <a:pt x="28062" y="196967"/>
                    <a:pt x="9443" y="95436"/>
                    <a:pt x="0" y="0"/>
                  </a:cubicBezTo>
                </a:path>
              </a:pathLst>
            </a:custGeom>
            <a:solidFill>
              <a:srgbClr val="384A78"/>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9" name="Google Shape;363;gea1fd06e40_0_1052">
              <a:extLst>
                <a:ext uri="{FF2B5EF4-FFF2-40B4-BE49-F238E27FC236}">
                  <a16:creationId xmlns:a16="http://schemas.microsoft.com/office/drawing/2014/main" id="{887DB3A4-F553-7E07-7369-9EAF0DA18560}"/>
                </a:ext>
              </a:extLst>
            </p:cNvPr>
            <p:cNvSpPr/>
            <p:nvPr/>
          </p:nvSpPr>
          <p:spPr>
            <a:xfrm>
              <a:off x="4948681" y="2528646"/>
              <a:ext cx="213325" cy="268997"/>
            </a:xfrm>
            <a:custGeom>
              <a:avLst/>
              <a:gdLst/>
              <a:ahLst/>
              <a:cxnLst/>
              <a:rect l="l" t="t" r="r" b="b"/>
              <a:pathLst>
                <a:path w="175216" h="220942" extrusionOk="0">
                  <a:moveTo>
                    <a:pt x="5175" y="220943"/>
                  </a:moveTo>
                  <a:cubicBezTo>
                    <a:pt x="-1523" y="196833"/>
                    <a:pt x="-1924" y="92623"/>
                    <a:pt x="5175" y="76014"/>
                  </a:cubicBezTo>
                  <a:cubicBezTo>
                    <a:pt x="5175" y="76014"/>
                    <a:pt x="6380" y="60543"/>
                    <a:pt x="43215" y="0"/>
                  </a:cubicBezTo>
                  <a:cubicBezTo>
                    <a:pt x="43215" y="0"/>
                    <a:pt x="93110" y="38040"/>
                    <a:pt x="131150" y="0"/>
                  </a:cubicBezTo>
                  <a:cubicBezTo>
                    <a:pt x="131150" y="0"/>
                    <a:pt x="159681" y="28530"/>
                    <a:pt x="171535" y="73670"/>
                  </a:cubicBezTo>
                  <a:cubicBezTo>
                    <a:pt x="171535" y="73670"/>
                    <a:pt x="181246" y="175468"/>
                    <a:pt x="169124" y="220943"/>
                  </a:cubicBezTo>
                </a:path>
              </a:pathLst>
            </a:custGeom>
            <a:solidFill>
              <a:srgbClr val="82D9D1"/>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20" name="Google Shape;364;gea1fd06e40_0_1052">
              <a:extLst>
                <a:ext uri="{FF2B5EF4-FFF2-40B4-BE49-F238E27FC236}">
                  <a16:creationId xmlns:a16="http://schemas.microsoft.com/office/drawing/2014/main" id="{94FF8F49-5981-CD7C-5DE1-E070148E0773}"/>
                </a:ext>
              </a:extLst>
            </p:cNvPr>
            <p:cNvSpPr/>
            <p:nvPr/>
          </p:nvSpPr>
          <p:spPr>
            <a:xfrm>
              <a:off x="4926046" y="2227272"/>
              <a:ext cx="274786" cy="330397"/>
            </a:xfrm>
            <a:custGeom>
              <a:avLst/>
              <a:gdLst/>
              <a:ahLst/>
              <a:cxnLst/>
              <a:rect l="l" t="t" r="r" b="b"/>
              <a:pathLst>
                <a:path w="225697" h="271373" extrusionOk="0">
                  <a:moveTo>
                    <a:pt x="225698" y="135687"/>
                  </a:moveTo>
                  <a:cubicBezTo>
                    <a:pt x="225698" y="210629"/>
                    <a:pt x="175201" y="271373"/>
                    <a:pt x="112849" y="271373"/>
                  </a:cubicBezTo>
                  <a:cubicBezTo>
                    <a:pt x="50497" y="271373"/>
                    <a:pt x="0" y="210629"/>
                    <a:pt x="0" y="135687"/>
                  </a:cubicBezTo>
                  <a:cubicBezTo>
                    <a:pt x="0" y="60744"/>
                    <a:pt x="50497" y="0"/>
                    <a:pt x="112849" y="0"/>
                  </a:cubicBezTo>
                  <a:cubicBezTo>
                    <a:pt x="175201" y="0"/>
                    <a:pt x="225698" y="60744"/>
                    <a:pt x="225698" y="135687"/>
                  </a:cubicBezTo>
                </a:path>
              </a:pathLst>
            </a:custGeom>
            <a:solidFill>
              <a:srgbClr val="BD9E69"/>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21" name="Google Shape;365;gea1fd06e40_0_1052">
              <a:extLst>
                <a:ext uri="{FF2B5EF4-FFF2-40B4-BE49-F238E27FC236}">
                  <a16:creationId xmlns:a16="http://schemas.microsoft.com/office/drawing/2014/main" id="{936B84A2-4D1C-D7C7-1103-89F4C4F0512A}"/>
                </a:ext>
              </a:extLst>
            </p:cNvPr>
            <p:cNvSpPr/>
            <p:nvPr/>
          </p:nvSpPr>
          <p:spPr>
            <a:xfrm>
              <a:off x="5097026" y="2363533"/>
              <a:ext cx="31637" cy="46069"/>
            </a:xfrm>
            <a:custGeom>
              <a:avLst/>
              <a:gdLst/>
              <a:ahLst/>
              <a:cxnLst/>
              <a:rect l="l" t="t" r="r" b="b"/>
              <a:pathLst>
                <a:path w="25985" h="37839" extrusionOk="0">
                  <a:moveTo>
                    <a:pt x="25985" y="18886"/>
                  </a:moveTo>
                  <a:cubicBezTo>
                    <a:pt x="25985" y="29334"/>
                    <a:pt x="20159" y="37840"/>
                    <a:pt x="12993" y="37840"/>
                  </a:cubicBezTo>
                  <a:cubicBezTo>
                    <a:pt x="5827" y="37840"/>
                    <a:pt x="0" y="29401"/>
                    <a:pt x="0" y="18886"/>
                  </a:cubicBezTo>
                  <a:cubicBezTo>
                    <a:pt x="0" y="8439"/>
                    <a:pt x="5827" y="0"/>
                    <a:pt x="12993" y="0"/>
                  </a:cubicBezTo>
                  <a:cubicBezTo>
                    <a:pt x="20159" y="0"/>
                    <a:pt x="25985" y="8439"/>
                    <a:pt x="25985" y="18886"/>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22" name="Google Shape;366;gea1fd06e40_0_1052">
              <a:extLst>
                <a:ext uri="{FF2B5EF4-FFF2-40B4-BE49-F238E27FC236}">
                  <a16:creationId xmlns:a16="http://schemas.microsoft.com/office/drawing/2014/main" id="{842518DF-60BF-E59C-E389-1C43E82B4640}"/>
                </a:ext>
              </a:extLst>
            </p:cNvPr>
            <p:cNvSpPr/>
            <p:nvPr/>
          </p:nvSpPr>
          <p:spPr>
            <a:xfrm>
              <a:off x="4995074" y="2363533"/>
              <a:ext cx="31637" cy="46069"/>
            </a:xfrm>
            <a:custGeom>
              <a:avLst/>
              <a:gdLst/>
              <a:ahLst/>
              <a:cxnLst/>
              <a:rect l="l" t="t" r="r" b="b"/>
              <a:pathLst>
                <a:path w="25985" h="37839" extrusionOk="0">
                  <a:moveTo>
                    <a:pt x="25985" y="18886"/>
                  </a:moveTo>
                  <a:cubicBezTo>
                    <a:pt x="25985" y="29334"/>
                    <a:pt x="20159" y="37840"/>
                    <a:pt x="12993" y="37840"/>
                  </a:cubicBezTo>
                  <a:cubicBezTo>
                    <a:pt x="5827" y="37840"/>
                    <a:pt x="0" y="29401"/>
                    <a:pt x="0" y="18886"/>
                  </a:cubicBezTo>
                  <a:cubicBezTo>
                    <a:pt x="0" y="8439"/>
                    <a:pt x="5827" y="0"/>
                    <a:pt x="12993" y="0"/>
                  </a:cubicBezTo>
                  <a:cubicBezTo>
                    <a:pt x="20159" y="0"/>
                    <a:pt x="25985" y="8439"/>
                    <a:pt x="25985" y="18886"/>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23" name="Google Shape;367;gea1fd06e40_0_1052">
              <a:extLst>
                <a:ext uri="{FF2B5EF4-FFF2-40B4-BE49-F238E27FC236}">
                  <a16:creationId xmlns:a16="http://schemas.microsoft.com/office/drawing/2014/main" id="{6EDCA64F-8CDE-4C09-69EC-642FEE099DFF}"/>
                </a:ext>
              </a:extLst>
            </p:cNvPr>
            <p:cNvSpPr/>
            <p:nvPr/>
          </p:nvSpPr>
          <p:spPr>
            <a:xfrm>
              <a:off x="5025064" y="2464426"/>
              <a:ext cx="104695" cy="36840"/>
            </a:xfrm>
            <a:custGeom>
              <a:avLst/>
              <a:gdLst/>
              <a:ahLst/>
              <a:cxnLst/>
              <a:rect l="l" t="t" r="r" b="b"/>
              <a:pathLst>
                <a:path w="85992" h="30259" extrusionOk="0">
                  <a:moveTo>
                    <a:pt x="0" y="15270"/>
                  </a:moveTo>
                  <a:cubicBezTo>
                    <a:pt x="0" y="15270"/>
                    <a:pt x="29468" y="57597"/>
                    <a:pt x="85993" y="0"/>
                  </a:cubicBezTo>
                  <a:lnTo>
                    <a:pt x="0" y="15270"/>
                  </a:lnTo>
                  <a:close/>
                </a:path>
              </a:pathLst>
            </a:custGeom>
            <a:solidFill>
              <a:srgbClr val="FFFFFF"/>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24" name="Google Shape;368;gea1fd06e40_0_1052">
              <a:extLst>
                <a:ext uri="{FF2B5EF4-FFF2-40B4-BE49-F238E27FC236}">
                  <a16:creationId xmlns:a16="http://schemas.microsoft.com/office/drawing/2014/main" id="{5E1E7179-21B5-405D-EC61-0CF1CE9F367C}"/>
                </a:ext>
              </a:extLst>
            </p:cNvPr>
            <p:cNvSpPr/>
            <p:nvPr/>
          </p:nvSpPr>
          <p:spPr>
            <a:xfrm>
              <a:off x="4908137" y="2210742"/>
              <a:ext cx="314456" cy="151705"/>
            </a:xfrm>
            <a:custGeom>
              <a:avLst/>
              <a:gdLst/>
              <a:ahLst/>
              <a:cxnLst/>
              <a:rect l="l" t="t" r="r" b="b"/>
              <a:pathLst>
                <a:path w="258280" h="124604" extrusionOk="0">
                  <a:moveTo>
                    <a:pt x="23357" y="44994"/>
                  </a:moveTo>
                  <a:cubicBezTo>
                    <a:pt x="23357" y="44994"/>
                    <a:pt x="-55135" y="185636"/>
                    <a:pt x="75662" y="57049"/>
                  </a:cubicBezTo>
                  <a:cubicBezTo>
                    <a:pt x="75662" y="57049"/>
                    <a:pt x="111627" y="12847"/>
                    <a:pt x="105063" y="44994"/>
                  </a:cubicBezTo>
                  <a:cubicBezTo>
                    <a:pt x="98500" y="77141"/>
                    <a:pt x="118123" y="89196"/>
                    <a:pt x="150872" y="57049"/>
                  </a:cubicBezTo>
                  <a:cubicBezTo>
                    <a:pt x="183555" y="24902"/>
                    <a:pt x="147591" y="97233"/>
                    <a:pt x="177059" y="85177"/>
                  </a:cubicBezTo>
                  <a:cubicBezTo>
                    <a:pt x="206527" y="73122"/>
                    <a:pt x="206527" y="57049"/>
                    <a:pt x="222868" y="85177"/>
                  </a:cubicBezTo>
                  <a:cubicBezTo>
                    <a:pt x="239209" y="113306"/>
                    <a:pt x="275174" y="161526"/>
                    <a:pt x="249054" y="77141"/>
                  </a:cubicBezTo>
                  <a:cubicBezTo>
                    <a:pt x="220993" y="-13272"/>
                    <a:pt x="105197" y="792"/>
                    <a:pt x="105197" y="792"/>
                  </a:cubicBezTo>
                  <a:cubicBezTo>
                    <a:pt x="105197" y="792"/>
                    <a:pt x="52825" y="8829"/>
                    <a:pt x="23357" y="44994"/>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25" name="Google Shape;369;gea1fd06e40_0_1052">
              <a:extLst>
                <a:ext uri="{FF2B5EF4-FFF2-40B4-BE49-F238E27FC236}">
                  <a16:creationId xmlns:a16="http://schemas.microsoft.com/office/drawing/2014/main" id="{F7DAC992-6F0E-A628-CDA3-0CA3A90098AE}"/>
                </a:ext>
              </a:extLst>
            </p:cNvPr>
            <p:cNvSpPr/>
            <p:nvPr/>
          </p:nvSpPr>
          <p:spPr>
            <a:xfrm>
              <a:off x="5114058" y="2497914"/>
              <a:ext cx="172267" cy="117015"/>
            </a:xfrm>
            <a:custGeom>
              <a:avLst/>
              <a:gdLst/>
              <a:ahLst/>
              <a:cxnLst/>
              <a:rect l="l" t="t" r="r" b="b"/>
              <a:pathLst>
                <a:path w="141492" h="96111" extrusionOk="0">
                  <a:moveTo>
                    <a:pt x="0" y="52780"/>
                  </a:moveTo>
                  <a:cubicBezTo>
                    <a:pt x="0" y="52780"/>
                    <a:pt x="18484" y="81043"/>
                    <a:pt x="88002" y="30612"/>
                  </a:cubicBezTo>
                  <a:cubicBezTo>
                    <a:pt x="88002" y="30612"/>
                    <a:pt x="134079" y="-20823"/>
                    <a:pt x="141044" y="9650"/>
                  </a:cubicBezTo>
                  <a:cubicBezTo>
                    <a:pt x="147943" y="40123"/>
                    <a:pt x="73536" y="87405"/>
                    <a:pt x="32147" y="96112"/>
                  </a:cubicBezTo>
                </a:path>
              </a:pathLst>
            </a:custGeom>
            <a:solidFill>
              <a:srgbClr val="82D9D1"/>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26" name="Google Shape;370;gea1fd06e40_0_1052">
              <a:extLst>
                <a:ext uri="{FF2B5EF4-FFF2-40B4-BE49-F238E27FC236}">
                  <a16:creationId xmlns:a16="http://schemas.microsoft.com/office/drawing/2014/main" id="{88F26C0E-BA22-6A1B-F8D3-371EF336A431}"/>
                </a:ext>
              </a:extLst>
            </p:cNvPr>
            <p:cNvSpPr/>
            <p:nvPr/>
          </p:nvSpPr>
          <p:spPr>
            <a:xfrm>
              <a:off x="5600429" y="2983885"/>
              <a:ext cx="337898" cy="225782"/>
            </a:xfrm>
            <a:custGeom>
              <a:avLst/>
              <a:gdLst/>
              <a:ahLst/>
              <a:cxnLst/>
              <a:rect l="l" t="t" r="r" b="b"/>
              <a:pathLst>
                <a:path w="277534" h="185447" extrusionOk="0">
                  <a:moveTo>
                    <a:pt x="277535" y="0"/>
                  </a:moveTo>
                  <a:cubicBezTo>
                    <a:pt x="266953" y="38107"/>
                    <a:pt x="237887" y="92087"/>
                    <a:pt x="200784" y="151158"/>
                  </a:cubicBezTo>
                  <a:cubicBezTo>
                    <a:pt x="200784" y="151158"/>
                    <a:pt x="156314" y="228310"/>
                    <a:pt x="152296" y="151158"/>
                  </a:cubicBezTo>
                  <a:lnTo>
                    <a:pt x="152296" y="58936"/>
                  </a:lnTo>
                  <a:lnTo>
                    <a:pt x="124033" y="58936"/>
                  </a:lnTo>
                  <a:lnTo>
                    <a:pt x="120015" y="151158"/>
                  </a:lnTo>
                  <a:cubicBezTo>
                    <a:pt x="120015" y="151158"/>
                    <a:pt x="111911" y="220608"/>
                    <a:pt x="73536" y="156917"/>
                  </a:cubicBezTo>
                  <a:cubicBezTo>
                    <a:pt x="47617" y="113987"/>
                    <a:pt x="16073" y="55252"/>
                    <a:pt x="0" y="0"/>
                  </a:cubicBezTo>
                </a:path>
              </a:pathLst>
            </a:custGeom>
            <a:solidFill>
              <a:srgbClr val="82D9D1"/>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27" name="Google Shape;371;gea1fd06e40_0_1052">
              <a:extLst>
                <a:ext uri="{FF2B5EF4-FFF2-40B4-BE49-F238E27FC236}">
                  <a16:creationId xmlns:a16="http://schemas.microsoft.com/office/drawing/2014/main" id="{31B5B436-2DA1-F2F1-C825-258A4CC9BFD1}"/>
                </a:ext>
              </a:extLst>
            </p:cNvPr>
            <p:cNvSpPr/>
            <p:nvPr/>
          </p:nvSpPr>
          <p:spPr>
            <a:xfrm>
              <a:off x="5524822" y="2554477"/>
              <a:ext cx="170640" cy="113505"/>
            </a:xfrm>
            <a:custGeom>
              <a:avLst/>
              <a:gdLst/>
              <a:ahLst/>
              <a:cxnLst/>
              <a:rect l="l" t="t" r="r" b="b"/>
              <a:pathLst>
                <a:path w="140156" h="93228" extrusionOk="0">
                  <a:moveTo>
                    <a:pt x="140157" y="51437"/>
                  </a:moveTo>
                  <a:cubicBezTo>
                    <a:pt x="140157" y="51437"/>
                    <a:pt x="122342" y="78762"/>
                    <a:pt x="53025" y="29738"/>
                  </a:cubicBezTo>
                  <a:cubicBezTo>
                    <a:pt x="53025" y="29738"/>
                    <a:pt x="6814" y="-20157"/>
                    <a:pt x="385" y="9311"/>
                  </a:cubicBezTo>
                  <a:cubicBezTo>
                    <a:pt x="-5978" y="38779"/>
                    <a:pt x="68094" y="84723"/>
                    <a:pt x="109081" y="93228"/>
                  </a:cubicBezTo>
                </a:path>
              </a:pathLst>
            </a:custGeom>
            <a:solidFill>
              <a:srgbClr val="F5C43D"/>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28" name="Google Shape;372;gea1fd06e40_0_1052">
              <a:extLst>
                <a:ext uri="{FF2B5EF4-FFF2-40B4-BE49-F238E27FC236}">
                  <a16:creationId xmlns:a16="http://schemas.microsoft.com/office/drawing/2014/main" id="{E8EBCFFA-20CB-A5B0-4592-82B8778BC91F}"/>
                </a:ext>
              </a:extLst>
            </p:cNvPr>
            <p:cNvSpPr/>
            <p:nvPr/>
          </p:nvSpPr>
          <p:spPr>
            <a:xfrm>
              <a:off x="5620183" y="2267241"/>
              <a:ext cx="283623" cy="406762"/>
            </a:xfrm>
            <a:custGeom>
              <a:avLst/>
              <a:gdLst/>
              <a:ahLst/>
              <a:cxnLst/>
              <a:rect l="l" t="t" r="r" b="b"/>
              <a:pathLst>
                <a:path w="232955" h="334096" extrusionOk="0">
                  <a:moveTo>
                    <a:pt x="6605" y="334096"/>
                  </a:moveTo>
                  <a:cubicBezTo>
                    <a:pt x="6605" y="334096"/>
                    <a:pt x="-40008" y="-4049"/>
                    <a:pt x="114431" y="37"/>
                  </a:cubicBezTo>
                  <a:cubicBezTo>
                    <a:pt x="268870" y="4122"/>
                    <a:pt x="228083" y="329944"/>
                    <a:pt x="228083" y="329944"/>
                  </a:cubicBezTo>
                  <a:lnTo>
                    <a:pt x="6605" y="334096"/>
                  </a:lnTo>
                  <a:close/>
                </a:path>
              </a:pathLst>
            </a:custGeom>
            <a:solidFill>
              <a:srgbClr val="FA6978"/>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29" name="Google Shape;373;gea1fd06e40_0_1052">
              <a:extLst>
                <a:ext uri="{FF2B5EF4-FFF2-40B4-BE49-F238E27FC236}">
                  <a16:creationId xmlns:a16="http://schemas.microsoft.com/office/drawing/2014/main" id="{9560E3A8-A279-99CD-2374-74018FF2769F}"/>
                </a:ext>
              </a:extLst>
            </p:cNvPr>
            <p:cNvSpPr/>
            <p:nvPr/>
          </p:nvSpPr>
          <p:spPr>
            <a:xfrm>
              <a:off x="5648023" y="2320829"/>
              <a:ext cx="220319" cy="273972"/>
            </a:xfrm>
            <a:custGeom>
              <a:avLst/>
              <a:gdLst/>
              <a:ahLst/>
              <a:cxnLst/>
              <a:rect l="l" t="t" r="r" b="b"/>
              <a:pathLst>
                <a:path w="180960" h="225028" extrusionOk="0">
                  <a:moveTo>
                    <a:pt x="180960" y="112514"/>
                  </a:moveTo>
                  <a:cubicBezTo>
                    <a:pt x="180960" y="174665"/>
                    <a:pt x="140442" y="225028"/>
                    <a:pt x="90480" y="225028"/>
                  </a:cubicBezTo>
                  <a:cubicBezTo>
                    <a:pt x="40518" y="225028"/>
                    <a:pt x="0" y="174665"/>
                    <a:pt x="0" y="112514"/>
                  </a:cubicBezTo>
                  <a:cubicBezTo>
                    <a:pt x="0" y="50363"/>
                    <a:pt x="40518" y="0"/>
                    <a:pt x="90480" y="0"/>
                  </a:cubicBezTo>
                  <a:cubicBezTo>
                    <a:pt x="140442" y="-67"/>
                    <a:pt x="180960" y="50363"/>
                    <a:pt x="180960" y="112514"/>
                  </a:cubicBezTo>
                </a:path>
              </a:pathLst>
            </a:custGeom>
            <a:solidFill>
              <a:srgbClr val="F0DEB5"/>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30" name="Google Shape;374;gea1fd06e40_0_1052">
              <a:extLst>
                <a:ext uri="{FF2B5EF4-FFF2-40B4-BE49-F238E27FC236}">
                  <a16:creationId xmlns:a16="http://schemas.microsoft.com/office/drawing/2014/main" id="{A16E12F5-8D9A-022D-0BA6-A7B34571AF45}"/>
                </a:ext>
              </a:extLst>
            </p:cNvPr>
            <p:cNvSpPr/>
            <p:nvPr/>
          </p:nvSpPr>
          <p:spPr>
            <a:xfrm>
              <a:off x="5742803" y="2288517"/>
              <a:ext cx="131114" cy="99903"/>
            </a:xfrm>
            <a:custGeom>
              <a:avLst/>
              <a:gdLst/>
              <a:ahLst/>
              <a:cxnLst/>
              <a:rect l="l" t="t" r="r" b="b"/>
              <a:pathLst>
                <a:path w="107691" h="82056" extrusionOk="0">
                  <a:moveTo>
                    <a:pt x="0" y="18985"/>
                  </a:moveTo>
                  <a:cubicBezTo>
                    <a:pt x="0" y="18985"/>
                    <a:pt x="55721" y="99151"/>
                    <a:pt x="107692" y="78725"/>
                  </a:cubicBezTo>
                  <a:cubicBezTo>
                    <a:pt x="107692" y="78725"/>
                    <a:pt x="74273" y="-46581"/>
                    <a:pt x="0" y="18985"/>
                  </a:cubicBezTo>
                </a:path>
              </a:pathLst>
            </a:custGeom>
            <a:solidFill>
              <a:srgbClr val="FA6978"/>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31" name="Google Shape;375;gea1fd06e40_0_1052">
              <a:extLst>
                <a:ext uri="{FF2B5EF4-FFF2-40B4-BE49-F238E27FC236}">
                  <a16:creationId xmlns:a16="http://schemas.microsoft.com/office/drawing/2014/main" id="{EDB62DE1-13D4-3935-78D7-D01397C0DB4B}"/>
                </a:ext>
              </a:extLst>
            </p:cNvPr>
            <p:cNvSpPr/>
            <p:nvPr/>
          </p:nvSpPr>
          <p:spPr>
            <a:xfrm>
              <a:off x="5564646" y="2585286"/>
              <a:ext cx="404516" cy="445298"/>
            </a:xfrm>
            <a:custGeom>
              <a:avLst/>
              <a:gdLst/>
              <a:ahLst/>
              <a:cxnLst/>
              <a:rect l="l" t="t" r="r" b="b"/>
              <a:pathLst>
                <a:path w="332251" h="365748" extrusionOk="0">
                  <a:moveTo>
                    <a:pt x="115131" y="2210"/>
                  </a:moveTo>
                  <a:cubicBezTo>
                    <a:pt x="115131" y="2210"/>
                    <a:pt x="-36897" y="71058"/>
                    <a:pt x="8444" y="352812"/>
                  </a:cubicBezTo>
                  <a:cubicBezTo>
                    <a:pt x="8444" y="352812"/>
                    <a:pt x="8444" y="365403"/>
                    <a:pt x="28603" y="365403"/>
                  </a:cubicBezTo>
                  <a:lnTo>
                    <a:pt x="291738" y="365403"/>
                  </a:lnTo>
                  <a:cubicBezTo>
                    <a:pt x="291738" y="365403"/>
                    <a:pt x="325827" y="369622"/>
                    <a:pt x="325827" y="348593"/>
                  </a:cubicBezTo>
                  <a:cubicBezTo>
                    <a:pt x="325827" y="327563"/>
                    <a:pt x="376191" y="121488"/>
                    <a:pt x="194896" y="0"/>
                  </a:cubicBezTo>
                  <a:lnTo>
                    <a:pt x="115131" y="2210"/>
                  </a:lnTo>
                  <a:close/>
                </a:path>
              </a:pathLst>
            </a:custGeom>
            <a:solidFill>
              <a:srgbClr val="F5C43D"/>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32" name="Google Shape;376;gea1fd06e40_0_1052">
              <a:extLst>
                <a:ext uri="{FF2B5EF4-FFF2-40B4-BE49-F238E27FC236}">
                  <a16:creationId xmlns:a16="http://schemas.microsoft.com/office/drawing/2014/main" id="{5330D715-23A1-E0B2-A2E9-C4B9C3BACEB4}"/>
                </a:ext>
              </a:extLst>
            </p:cNvPr>
            <p:cNvSpPr/>
            <p:nvPr/>
          </p:nvSpPr>
          <p:spPr>
            <a:xfrm>
              <a:off x="5790560" y="2408519"/>
              <a:ext cx="30495" cy="44357"/>
            </a:xfrm>
            <a:custGeom>
              <a:avLst/>
              <a:gdLst/>
              <a:ahLst/>
              <a:cxnLst/>
              <a:rect l="l" t="t" r="r" b="b"/>
              <a:pathLst>
                <a:path w="25047" h="36433" extrusionOk="0">
                  <a:moveTo>
                    <a:pt x="25048" y="18217"/>
                  </a:moveTo>
                  <a:cubicBezTo>
                    <a:pt x="25048" y="28329"/>
                    <a:pt x="19422" y="36433"/>
                    <a:pt x="12524" y="36433"/>
                  </a:cubicBezTo>
                  <a:cubicBezTo>
                    <a:pt x="5626" y="36433"/>
                    <a:pt x="0" y="28262"/>
                    <a:pt x="0" y="18217"/>
                  </a:cubicBezTo>
                  <a:cubicBezTo>
                    <a:pt x="0" y="8171"/>
                    <a:pt x="5626" y="0"/>
                    <a:pt x="12524" y="0"/>
                  </a:cubicBezTo>
                  <a:cubicBezTo>
                    <a:pt x="19422" y="0"/>
                    <a:pt x="25048" y="8171"/>
                    <a:pt x="25048" y="18217"/>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33" name="Google Shape;377;gea1fd06e40_0_1052">
              <a:extLst>
                <a:ext uri="{FF2B5EF4-FFF2-40B4-BE49-F238E27FC236}">
                  <a16:creationId xmlns:a16="http://schemas.microsoft.com/office/drawing/2014/main" id="{13DEADEC-7B2A-B4F1-C863-5C9E6CECD999}"/>
                </a:ext>
              </a:extLst>
            </p:cNvPr>
            <p:cNvSpPr/>
            <p:nvPr/>
          </p:nvSpPr>
          <p:spPr>
            <a:xfrm>
              <a:off x="5692275" y="2408519"/>
              <a:ext cx="30495" cy="44357"/>
            </a:xfrm>
            <a:custGeom>
              <a:avLst/>
              <a:gdLst/>
              <a:ahLst/>
              <a:cxnLst/>
              <a:rect l="l" t="t" r="r" b="b"/>
              <a:pathLst>
                <a:path w="25047" h="36433" extrusionOk="0">
                  <a:moveTo>
                    <a:pt x="25048" y="18217"/>
                  </a:moveTo>
                  <a:cubicBezTo>
                    <a:pt x="25048" y="28329"/>
                    <a:pt x="19422" y="36433"/>
                    <a:pt x="12524" y="36433"/>
                  </a:cubicBezTo>
                  <a:cubicBezTo>
                    <a:pt x="5626" y="36433"/>
                    <a:pt x="0" y="28262"/>
                    <a:pt x="0" y="18217"/>
                  </a:cubicBezTo>
                  <a:cubicBezTo>
                    <a:pt x="0" y="8171"/>
                    <a:pt x="5626" y="0"/>
                    <a:pt x="12524" y="0"/>
                  </a:cubicBezTo>
                  <a:cubicBezTo>
                    <a:pt x="19422" y="0"/>
                    <a:pt x="25048" y="8171"/>
                    <a:pt x="25048" y="18217"/>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34" name="Google Shape;378;gea1fd06e40_0_1052">
              <a:extLst>
                <a:ext uri="{FF2B5EF4-FFF2-40B4-BE49-F238E27FC236}">
                  <a16:creationId xmlns:a16="http://schemas.microsoft.com/office/drawing/2014/main" id="{E065940F-98F1-7F6F-4491-94175C2F6E3E}"/>
                </a:ext>
              </a:extLst>
            </p:cNvPr>
            <p:cNvSpPr/>
            <p:nvPr/>
          </p:nvSpPr>
          <p:spPr>
            <a:xfrm>
              <a:off x="5712814" y="2505826"/>
              <a:ext cx="100944" cy="35519"/>
            </a:xfrm>
            <a:custGeom>
              <a:avLst/>
              <a:gdLst/>
              <a:ahLst/>
              <a:cxnLst/>
              <a:rect l="l" t="t" r="r" b="b"/>
              <a:pathLst>
                <a:path w="82911" h="29174" extrusionOk="0">
                  <a:moveTo>
                    <a:pt x="0" y="14734"/>
                  </a:moveTo>
                  <a:cubicBezTo>
                    <a:pt x="0" y="14734"/>
                    <a:pt x="28396" y="55520"/>
                    <a:pt x="82912" y="0"/>
                  </a:cubicBezTo>
                  <a:lnTo>
                    <a:pt x="0" y="14734"/>
                  </a:lnTo>
                  <a:close/>
                </a:path>
              </a:pathLst>
            </a:custGeom>
            <a:solidFill>
              <a:srgbClr val="FFFFFF"/>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35" name="Google Shape;379;gea1fd06e40_0_1052">
              <a:extLst>
                <a:ext uri="{FF2B5EF4-FFF2-40B4-BE49-F238E27FC236}">
                  <a16:creationId xmlns:a16="http://schemas.microsoft.com/office/drawing/2014/main" id="{330C0378-14FB-A172-F5F7-20C958479619}"/>
                </a:ext>
              </a:extLst>
            </p:cNvPr>
            <p:cNvSpPr/>
            <p:nvPr/>
          </p:nvSpPr>
          <p:spPr>
            <a:xfrm>
              <a:off x="5648023" y="2288517"/>
              <a:ext cx="122715" cy="99903"/>
            </a:xfrm>
            <a:custGeom>
              <a:avLst/>
              <a:gdLst/>
              <a:ahLst/>
              <a:cxnLst/>
              <a:rect l="l" t="t" r="r" b="b"/>
              <a:pathLst>
                <a:path w="100793" h="82056" extrusionOk="0">
                  <a:moveTo>
                    <a:pt x="100794" y="18985"/>
                  </a:moveTo>
                  <a:cubicBezTo>
                    <a:pt x="100794" y="18985"/>
                    <a:pt x="48622" y="99151"/>
                    <a:pt x="0" y="78725"/>
                  </a:cubicBezTo>
                  <a:cubicBezTo>
                    <a:pt x="0" y="78725"/>
                    <a:pt x="31276" y="-46581"/>
                    <a:pt x="100794" y="18985"/>
                  </a:cubicBezTo>
                </a:path>
              </a:pathLst>
            </a:custGeom>
            <a:solidFill>
              <a:srgbClr val="FA6978"/>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36" name="Google Shape;380;gea1fd06e40_0_1052">
              <a:extLst>
                <a:ext uri="{FF2B5EF4-FFF2-40B4-BE49-F238E27FC236}">
                  <a16:creationId xmlns:a16="http://schemas.microsoft.com/office/drawing/2014/main" id="{AEAC891B-6F0D-23E5-297C-85728A711394}"/>
                </a:ext>
              </a:extLst>
            </p:cNvPr>
            <p:cNvSpPr/>
            <p:nvPr/>
          </p:nvSpPr>
          <p:spPr>
            <a:xfrm>
              <a:off x="5351540" y="3164969"/>
              <a:ext cx="48841" cy="79827"/>
            </a:xfrm>
            <a:custGeom>
              <a:avLst/>
              <a:gdLst/>
              <a:ahLst/>
              <a:cxnLst/>
              <a:rect l="l" t="t" r="r" b="b"/>
              <a:pathLst>
                <a:path w="40116" h="65566" extrusionOk="0">
                  <a:moveTo>
                    <a:pt x="21699" y="65566"/>
                  </a:moveTo>
                  <a:lnTo>
                    <a:pt x="18485" y="65566"/>
                  </a:lnTo>
                  <a:cubicBezTo>
                    <a:pt x="8305" y="65566"/>
                    <a:pt x="0" y="57262"/>
                    <a:pt x="0" y="47082"/>
                  </a:cubicBezTo>
                  <a:lnTo>
                    <a:pt x="0" y="18417"/>
                  </a:lnTo>
                  <a:cubicBezTo>
                    <a:pt x="0" y="8238"/>
                    <a:pt x="8305" y="0"/>
                    <a:pt x="18485" y="0"/>
                  </a:cubicBezTo>
                  <a:lnTo>
                    <a:pt x="21699" y="0"/>
                  </a:lnTo>
                  <a:cubicBezTo>
                    <a:pt x="31812" y="0"/>
                    <a:pt x="40117" y="8305"/>
                    <a:pt x="40117" y="18417"/>
                  </a:cubicBezTo>
                  <a:lnTo>
                    <a:pt x="40117" y="47082"/>
                  </a:lnTo>
                  <a:cubicBezTo>
                    <a:pt x="40117" y="57262"/>
                    <a:pt x="31812" y="65566"/>
                    <a:pt x="21699" y="65566"/>
                  </a:cubicBezTo>
                </a:path>
              </a:pathLst>
            </a:custGeom>
            <a:solidFill>
              <a:srgbClr val="736B7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37" name="Google Shape;381;gea1fd06e40_0_1052">
              <a:extLst>
                <a:ext uri="{FF2B5EF4-FFF2-40B4-BE49-F238E27FC236}">
                  <a16:creationId xmlns:a16="http://schemas.microsoft.com/office/drawing/2014/main" id="{218B7D9C-4F86-5947-EA2C-51D6C9C93EE8}"/>
                </a:ext>
              </a:extLst>
            </p:cNvPr>
            <p:cNvSpPr/>
            <p:nvPr/>
          </p:nvSpPr>
          <p:spPr>
            <a:xfrm>
              <a:off x="5422523" y="3164969"/>
              <a:ext cx="48760" cy="79827"/>
            </a:xfrm>
            <a:custGeom>
              <a:avLst/>
              <a:gdLst/>
              <a:ahLst/>
              <a:cxnLst/>
              <a:rect l="l" t="t" r="r" b="b"/>
              <a:pathLst>
                <a:path w="40049" h="65566" extrusionOk="0">
                  <a:moveTo>
                    <a:pt x="21632" y="65566"/>
                  </a:moveTo>
                  <a:lnTo>
                    <a:pt x="18417" y="65566"/>
                  </a:lnTo>
                  <a:cubicBezTo>
                    <a:pt x="8238" y="65566"/>
                    <a:pt x="0" y="57262"/>
                    <a:pt x="0" y="47082"/>
                  </a:cubicBezTo>
                  <a:lnTo>
                    <a:pt x="0" y="18417"/>
                  </a:lnTo>
                  <a:cubicBezTo>
                    <a:pt x="0" y="8238"/>
                    <a:pt x="8305" y="0"/>
                    <a:pt x="18417" y="0"/>
                  </a:cubicBezTo>
                  <a:lnTo>
                    <a:pt x="21632" y="0"/>
                  </a:lnTo>
                  <a:cubicBezTo>
                    <a:pt x="31745" y="0"/>
                    <a:pt x="40050" y="8305"/>
                    <a:pt x="40050" y="18417"/>
                  </a:cubicBezTo>
                  <a:lnTo>
                    <a:pt x="40050" y="47082"/>
                  </a:lnTo>
                  <a:cubicBezTo>
                    <a:pt x="40050" y="57262"/>
                    <a:pt x="31745" y="65566"/>
                    <a:pt x="21632" y="65566"/>
                  </a:cubicBezTo>
                </a:path>
              </a:pathLst>
            </a:custGeom>
            <a:solidFill>
              <a:srgbClr val="736B7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38" name="Google Shape;382;gea1fd06e40_0_1052">
              <a:extLst>
                <a:ext uri="{FF2B5EF4-FFF2-40B4-BE49-F238E27FC236}">
                  <a16:creationId xmlns:a16="http://schemas.microsoft.com/office/drawing/2014/main" id="{44E6EEDE-39DE-82C4-25BF-CF753C15A746}"/>
                </a:ext>
              </a:extLst>
            </p:cNvPr>
            <p:cNvSpPr/>
            <p:nvPr/>
          </p:nvSpPr>
          <p:spPr>
            <a:xfrm>
              <a:off x="5250240" y="2992034"/>
              <a:ext cx="328194" cy="212454"/>
            </a:xfrm>
            <a:custGeom>
              <a:avLst/>
              <a:gdLst/>
              <a:ahLst/>
              <a:cxnLst/>
              <a:rect l="l" t="t" r="r" b="b"/>
              <a:pathLst>
                <a:path w="269564" h="174500" extrusionOk="0">
                  <a:moveTo>
                    <a:pt x="269565" y="0"/>
                  </a:moveTo>
                  <a:cubicBezTo>
                    <a:pt x="259988" y="35964"/>
                    <a:pt x="226033" y="86328"/>
                    <a:pt x="192613" y="142116"/>
                  </a:cubicBezTo>
                  <a:cubicBezTo>
                    <a:pt x="192613" y="142116"/>
                    <a:pt x="152564" y="214982"/>
                    <a:pt x="148880" y="142116"/>
                  </a:cubicBezTo>
                  <a:lnTo>
                    <a:pt x="161605" y="103875"/>
                  </a:lnTo>
                  <a:lnTo>
                    <a:pt x="110572" y="103875"/>
                  </a:lnTo>
                  <a:lnTo>
                    <a:pt x="119680" y="142116"/>
                  </a:lnTo>
                  <a:cubicBezTo>
                    <a:pt x="119680" y="142116"/>
                    <a:pt x="112380" y="207682"/>
                    <a:pt x="77755" y="147608"/>
                  </a:cubicBezTo>
                  <a:cubicBezTo>
                    <a:pt x="54382" y="107022"/>
                    <a:pt x="14533" y="52239"/>
                    <a:pt x="0" y="0"/>
                  </a:cubicBezTo>
                </a:path>
              </a:pathLst>
            </a:custGeom>
            <a:solidFill>
              <a:srgbClr val="384A78"/>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39" name="Google Shape;383;gea1fd06e40_0_1052">
              <a:extLst>
                <a:ext uri="{FF2B5EF4-FFF2-40B4-BE49-F238E27FC236}">
                  <a16:creationId xmlns:a16="http://schemas.microsoft.com/office/drawing/2014/main" id="{1B0B7E26-F66A-D9B8-9890-1D6CFFC213B0}"/>
                </a:ext>
              </a:extLst>
            </p:cNvPr>
            <p:cNvSpPr/>
            <p:nvPr/>
          </p:nvSpPr>
          <p:spPr>
            <a:xfrm>
              <a:off x="5117973" y="2761480"/>
              <a:ext cx="579433" cy="230674"/>
            </a:xfrm>
            <a:custGeom>
              <a:avLst/>
              <a:gdLst/>
              <a:ahLst/>
              <a:cxnLst/>
              <a:rect l="l" t="t" r="r" b="b"/>
              <a:pathLst>
                <a:path w="475920" h="189465" extrusionOk="0">
                  <a:moveTo>
                    <a:pt x="108828" y="189466"/>
                  </a:moveTo>
                  <a:cubicBezTo>
                    <a:pt x="98581" y="152497"/>
                    <a:pt x="89272" y="127717"/>
                    <a:pt x="108828" y="87131"/>
                  </a:cubicBezTo>
                  <a:cubicBezTo>
                    <a:pt x="108828" y="87131"/>
                    <a:pt x="37168" y="111175"/>
                    <a:pt x="8034" y="85658"/>
                  </a:cubicBezTo>
                  <a:cubicBezTo>
                    <a:pt x="8034" y="85658"/>
                    <a:pt x="-2882" y="78358"/>
                    <a:pt x="734" y="67441"/>
                  </a:cubicBezTo>
                  <a:cubicBezTo>
                    <a:pt x="4351" y="56525"/>
                    <a:pt x="18951" y="60141"/>
                    <a:pt x="18951" y="60141"/>
                  </a:cubicBezTo>
                  <a:cubicBezTo>
                    <a:pt x="18951" y="60141"/>
                    <a:pt x="114856" y="58467"/>
                    <a:pt x="170175" y="0"/>
                  </a:cubicBezTo>
                  <a:cubicBezTo>
                    <a:pt x="170175" y="0"/>
                    <a:pt x="239425" y="54650"/>
                    <a:pt x="304991" y="0"/>
                  </a:cubicBezTo>
                  <a:cubicBezTo>
                    <a:pt x="304991" y="0"/>
                    <a:pt x="361784" y="59940"/>
                    <a:pt x="454340" y="61950"/>
                  </a:cubicBezTo>
                  <a:cubicBezTo>
                    <a:pt x="454340" y="61950"/>
                    <a:pt x="468605" y="59940"/>
                    <a:pt x="472557" y="65566"/>
                  </a:cubicBezTo>
                  <a:cubicBezTo>
                    <a:pt x="480125" y="76349"/>
                    <a:pt x="472557" y="83783"/>
                    <a:pt x="472557" y="83783"/>
                  </a:cubicBezTo>
                  <a:cubicBezTo>
                    <a:pt x="472557" y="83783"/>
                    <a:pt x="453938" y="113452"/>
                    <a:pt x="373772" y="91552"/>
                  </a:cubicBezTo>
                  <a:cubicBezTo>
                    <a:pt x="373772" y="91552"/>
                    <a:pt x="396811" y="119680"/>
                    <a:pt x="378259" y="189399"/>
                  </a:cubicBezTo>
                </a:path>
              </a:pathLst>
            </a:custGeom>
            <a:solidFill>
              <a:srgbClr val="FA6978"/>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40" name="Google Shape;384;gea1fd06e40_0_1052">
              <a:extLst>
                <a:ext uri="{FF2B5EF4-FFF2-40B4-BE49-F238E27FC236}">
                  <a16:creationId xmlns:a16="http://schemas.microsoft.com/office/drawing/2014/main" id="{19B94C73-723F-ADA5-3535-9BA68A5159C7}"/>
                </a:ext>
              </a:extLst>
            </p:cNvPr>
            <p:cNvSpPr/>
            <p:nvPr/>
          </p:nvSpPr>
          <p:spPr>
            <a:xfrm>
              <a:off x="5278763" y="2535246"/>
              <a:ext cx="267775" cy="267775"/>
            </a:xfrm>
            <a:custGeom>
              <a:avLst/>
              <a:gdLst/>
              <a:ahLst/>
              <a:cxnLst/>
              <a:rect l="l" t="t" r="r" b="b"/>
              <a:pathLst>
                <a:path w="219938" h="219938" extrusionOk="0">
                  <a:moveTo>
                    <a:pt x="219938" y="109969"/>
                  </a:moveTo>
                  <a:cubicBezTo>
                    <a:pt x="219938" y="170713"/>
                    <a:pt x="170713" y="219938"/>
                    <a:pt x="109969" y="219938"/>
                  </a:cubicBezTo>
                  <a:cubicBezTo>
                    <a:pt x="49225" y="219938"/>
                    <a:pt x="0" y="170713"/>
                    <a:pt x="0" y="109969"/>
                  </a:cubicBezTo>
                  <a:cubicBezTo>
                    <a:pt x="0" y="49225"/>
                    <a:pt x="49225" y="0"/>
                    <a:pt x="109969" y="0"/>
                  </a:cubicBezTo>
                  <a:cubicBezTo>
                    <a:pt x="170713" y="0"/>
                    <a:pt x="219938" y="49225"/>
                    <a:pt x="219938" y="109969"/>
                  </a:cubicBezTo>
                </a:path>
              </a:pathLst>
            </a:custGeom>
            <a:solidFill>
              <a:srgbClr val="D4BA87"/>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41" name="Google Shape;385;gea1fd06e40_0_1052">
              <a:extLst>
                <a:ext uri="{FF2B5EF4-FFF2-40B4-BE49-F238E27FC236}">
                  <a16:creationId xmlns:a16="http://schemas.microsoft.com/office/drawing/2014/main" id="{5C045665-7EEE-B2E0-AA63-BF7D22B29CFF}"/>
                </a:ext>
              </a:extLst>
            </p:cNvPr>
            <p:cNvSpPr/>
            <p:nvPr/>
          </p:nvSpPr>
          <p:spPr>
            <a:xfrm>
              <a:off x="5273633" y="2523381"/>
              <a:ext cx="272333" cy="124151"/>
            </a:xfrm>
            <a:custGeom>
              <a:avLst/>
              <a:gdLst/>
              <a:ahLst/>
              <a:cxnLst/>
              <a:rect l="l" t="t" r="r" b="b"/>
              <a:pathLst>
                <a:path w="223682" h="101972" extrusionOk="0">
                  <a:moveTo>
                    <a:pt x="61143" y="13434"/>
                  </a:moveTo>
                  <a:cubicBezTo>
                    <a:pt x="61143" y="13434"/>
                    <a:pt x="8034" y="39956"/>
                    <a:pt x="466" y="66544"/>
                  </a:cubicBezTo>
                  <a:cubicBezTo>
                    <a:pt x="-7102" y="93065"/>
                    <a:pt x="80096" y="51408"/>
                    <a:pt x="80096" y="51408"/>
                  </a:cubicBezTo>
                  <a:cubicBezTo>
                    <a:pt x="80096" y="51408"/>
                    <a:pt x="38372" y="77929"/>
                    <a:pt x="110435" y="58976"/>
                  </a:cubicBezTo>
                  <a:cubicBezTo>
                    <a:pt x="182497" y="40022"/>
                    <a:pt x="163544" y="43840"/>
                    <a:pt x="163544" y="43840"/>
                  </a:cubicBezTo>
                  <a:cubicBezTo>
                    <a:pt x="163544" y="43840"/>
                    <a:pt x="148408" y="77929"/>
                    <a:pt x="182497" y="55225"/>
                  </a:cubicBezTo>
                  <a:cubicBezTo>
                    <a:pt x="216653" y="32455"/>
                    <a:pt x="193883" y="36272"/>
                    <a:pt x="193883" y="36272"/>
                  </a:cubicBezTo>
                  <a:cubicBezTo>
                    <a:pt x="193883" y="36272"/>
                    <a:pt x="193414" y="84291"/>
                    <a:pt x="218328" y="101972"/>
                  </a:cubicBezTo>
                  <a:cubicBezTo>
                    <a:pt x="218328" y="101972"/>
                    <a:pt x="236745" y="26092"/>
                    <a:pt x="205268" y="13501"/>
                  </a:cubicBezTo>
                  <a:cubicBezTo>
                    <a:pt x="129388" y="-16837"/>
                    <a:pt x="61143" y="13434"/>
                    <a:pt x="61143" y="13434"/>
                  </a:cubicBezTo>
                </a:path>
              </a:pathLst>
            </a:custGeom>
            <a:solidFill>
              <a:srgbClr val="5E453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42" name="Google Shape;386;gea1fd06e40_0_1052">
              <a:extLst>
                <a:ext uri="{FF2B5EF4-FFF2-40B4-BE49-F238E27FC236}">
                  <a16:creationId xmlns:a16="http://schemas.microsoft.com/office/drawing/2014/main" id="{01C0B3B1-ED27-3220-8EFF-DA21761FF81D}"/>
                </a:ext>
              </a:extLst>
            </p:cNvPr>
            <p:cNvSpPr/>
            <p:nvPr/>
          </p:nvSpPr>
          <p:spPr>
            <a:xfrm>
              <a:off x="5441023" y="2645592"/>
              <a:ext cx="25603" cy="37344"/>
            </a:xfrm>
            <a:custGeom>
              <a:avLst/>
              <a:gdLst/>
              <a:ahLst/>
              <a:cxnLst/>
              <a:rect l="l" t="t" r="r" b="b"/>
              <a:pathLst>
                <a:path w="21029" h="30673" extrusionOk="0">
                  <a:moveTo>
                    <a:pt x="21029" y="15337"/>
                  </a:moveTo>
                  <a:cubicBezTo>
                    <a:pt x="21029" y="23775"/>
                    <a:pt x="16341" y="30673"/>
                    <a:pt x="10515" y="30673"/>
                  </a:cubicBezTo>
                  <a:cubicBezTo>
                    <a:pt x="4688" y="30673"/>
                    <a:pt x="0" y="23842"/>
                    <a:pt x="0" y="15337"/>
                  </a:cubicBezTo>
                  <a:cubicBezTo>
                    <a:pt x="0" y="6898"/>
                    <a:pt x="4688" y="0"/>
                    <a:pt x="10515" y="0"/>
                  </a:cubicBezTo>
                  <a:cubicBezTo>
                    <a:pt x="16341" y="0"/>
                    <a:pt x="21029" y="6898"/>
                    <a:pt x="21029" y="15337"/>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43" name="Google Shape;387;gea1fd06e40_0_1052">
              <a:extLst>
                <a:ext uri="{FF2B5EF4-FFF2-40B4-BE49-F238E27FC236}">
                  <a16:creationId xmlns:a16="http://schemas.microsoft.com/office/drawing/2014/main" id="{568D1830-BE7A-753E-9BE7-E4E73079A81B}"/>
                </a:ext>
              </a:extLst>
            </p:cNvPr>
            <p:cNvSpPr/>
            <p:nvPr/>
          </p:nvSpPr>
          <p:spPr>
            <a:xfrm>
              <a:off x="5358466" y="2645592"/>
              <a:ext cx="25603" cy="37344"/>
            </a:xfrm>
            <a:custGeom>
              <a:avLst/>
              <a:gdLst/>
              <a:ahLst/>
              <a:cxnLst/>
              <a:rect l="l" t="t" r="r" b="b"/>
              <a:pathLst>
                <a:path w="21029" h="30673" extrusionOk="0">
                  <a:moveTo>
                    <a:pt x="21029" y="15337"/>
                  </a:moveTo>
                  <a:cubicBezTo>
                    <a:pt x="21029" y="23775"/>
                    <a:pt x="16341" y="30673"/>
                    <a:pt x="10515" y="30673"/>
                  </a:cubicBezTo>
                  <a:cubicBezTo>
                    <a:pt x="4688" y="30673"/>
                    <a:pt x="0" y="23842"/>
                    <a:pt x="0" y="15337"/>
                  </a:cubicBezTo>
                  <a:cubicBezTo>
                    <a:pt x="0" y="6898"/>
                    <a:pt x="4688" y="0"/>
                    <a:pt x="10515" y="0"/>
                  </a:cubicBezTo>
                  <a:cubicBezTo>
                    <a:pt x="16274" y="0"/>
                    <a:pt x="21029" y="6898"/>
                    <a:pt x="21029" y="15337"/>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44" name="Google Shape;388;gea1fd06e40_0_1052">
              <a:extLst>
                <a:ext uri="{FF2B5EF4-FFF2-40B4-BE49-F238E27FC236}">
                  <a16:creationId xmlns:a16="http://schemas.microsoft.com/office/drawing/2014/main" id="{12643B84-44F4-0E74-F036-60849D1FC116}"/>
                </a:ext>
              </a:extLst>
            </p:cNvPr>
            <p:cNvSpPr/>
            <p:nvPr/>
          </p:nvSpPr>
          <p:spPr>
            <a:xfrm>
              <a:off x="5382671" y="2727415"/>
              <a:ext cx="84800" cy="29864"/>
            </a:xfrm>
            <a:custGeom>
              <a:avLst/>
              <a:gdLst/>
              <a:ahLst/>
              <a:cxnLst/>
              <a:rect l="l" t="t" r="r" b="b"/>
              <a:pathLst>
                <a:path w="69651" h="24529" extrusionOk="0">
                  <a:moveTo>
                    <a:pt x="0" y="12390"/>
                  </a:moveTo>
                  <a:cubicBezTo>
                    <a:pt x="0" y="12390"/>
                    <a:pt x="23842" y="46680"/>
                    <a:pt x="69652" y="0"/>
                  </a:cubicBezTo>
                  <a:lnTo>
                    <a:pt x="0" y="12390"/>
                  </a:lnTo>
                  <a:close/>
                </a:path>
              </a:pathLst>
            </a:custGeom>
            <a:solidFill>
              <a:srgbClr val="FFFFFF"/>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45" name="Google Shape;389;gea1fd06e40_0_1052">
              <a:extLst>
                <a:ext uri="{FF2B5EF4-FFF2-40B4-BE49-F238E27FC236}">
                  <a16:creationId xmlns:a16="http://schemas.microsoft.com/office/drawing/2014/main" id="{0FC7F31F-9AFD-712D-7713-BEA2B5F5B59A}"/>
                </a:ext>
              </a:extLst>
            </p:cNvPr>
            <p:cNvSpPr/>
            <p:nvPr/>
          </p:nvSpPr>
          <p:spPr>
            <a:xfrm>
              <a:off x="5830738" y="2615438"/>
              <a:ext cx="163812" cy="122879"/>
            </a:xfrm>
            <a:custGeom>
              <a:avLst/>
              <a:gdLst/>
              <a:ahLst/>
              <a:cxnLst/>
              <a:rect l="l" t="t" r="r" b="b"/>
              <a:pathLst>
                <a:path w="134548" h="100927" extrusionOk="0">
                  <a:moveTo>
                    <a:pt x="0" y="0"/>
                  </a:moveTo>
                  <a:cubicBezTo>
                    <a:pt x="0" y="0"/>
                    <a:pt x="88337" y="29468"/>
                    <a:pt x="134548" y="88337"/>
                  </a:cubicBezTo>
                  <a:lnTo>
                    <a:pt x="96709" y="100928"/>
                  </a:lnTo>
                  <a:cubicBezTo>
                    <a:pt x="96709" y="100928"/>
                    <a:pt x="50431" y="58869"/>
                    <a:pt x="29401" y="58869"/>
                  </a:cubicBezTo>
                </a:path>
              </a:pathLst>
            </a:custGeom>
            <a:solidFill>
              <a:srgbClr val="F5C43D"/>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46" name="Google Shape;390;gea1fd06e40_0_1052">
              <a:extLst>
                <a:ext uri="{FF2B5EF4-FFF2-40B4-BE49-F238E27FC236}">
                  <a16:creationId xmlns:a16="http://schemas.microsoft.com/office/drawing/2014/main" id="{DF93D9D5-7D67-6C35-9461-9BEB4A875076}"/>
                </a:ext>
              </a:extLst>
            </p:cNvPr>
            <p:cNvSpPr/>
            <p:nvPr/>
          </p:nvSpPr>
          <p:spPr>
            <a:xfrm>
              <a:off x="5898951" y="2796686"/>
              <a:ext cx="29679" cy="38976"/>
            </a:xfrm>
            <a:custGeom>
              <a:avLst/>
              <a:gdLst/>
              <a:ahLst/>
              <a:cxnLst/>
              <a:rect l="l" t="t" r="r" b="b"/>
              <a:pathLst>
                <a:path w="24377" h="32013" extrusionOk="0">
                  <a:moveTo>
                    <a:pt x="0" y="16007"/>
                  </a:moveTo>
                  <a:cubicBezTo>
                    <a:pt x="0" y="24847"/>
                    <a:pt x="5492" y="32013"/>
                    <a:pt x="12189" y="32013"/>
                  </a:cubicBezTo>
                  <a:cubicBezTo>
                    <a:pt x="18953" y="32013"/>
                    <a:pt x="24378" y="24847"/>
                    <a:pt x="24378" y="16007"/>
                  </a:cubicBezTo>
                  <a:cubicBezTo>
                    <a:pt x="24378" y="7166"/>
                    <a:pt x="18886" y="0"/>
                    <a:pt x="12189" y="0"/>
                  </a:cubicBezTo>
                  <a:cubicBezTo>
                    <a:pt x="5425" y="0"/>
                    <a:pt x="0" y="7166"/>
                    <a:pt x="0" y="16007"/>
                  </a:cubicBezTo>
                </a:path>
              </a:pathLst>
            </a:custGeom>
            <a:solidFill>
              <a:srgbClr val="FFCC0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47" name="Google Shape;391;gea1fd06e40_0_1052">
              <a:extLst>
                <a:ext uri="{FF2B5EF4-FFF2-40B4-BE49-F238E27FC236}">
                  <a16:creationId xmlns:a16="http://schemas.microsoft.com/office/drawing/2014/main" id="{AB8F6E4A-CBD9-7CBB-AFEF-28EA7F005D3E}"/>
                </a:ext>
              </a:extLst>
            </p:cNvPr>
            <p:cNvSpPr/>
            <p:nvPr/>
          </p:nvSpPr>
          <p:spPr>
            <a:xfrm>
              <a:off x="5865243" y="2717765"/>
              <a:ext cx="283623" cy="287376"/>
            </a:xfrm>
            <a:custGeom>
              <a:avLst/>
              <a:gdLst/>
              <a:ahLst/>
              <a:cxnLst/>
              <a:rect l="l" t="t" r="r" b="b"/>
              <a:pathLst>
                <a:path w="232955" h="236038" extrusionOk="0">
                  <a:moveTo>
                    <a:pt x="6605" y="236039"/>
                  </a:moveTo>
                  <a:cubicBezTo>
                    <a:pt x="6605" y="236039"/>
                    <a:pt x="-40008" y="-2920"/>
                    <a:pt x="114431" y="27"/>
                  </a:cubicBezTo>
                  <a:cubicBezTo>
                    <a:pt x="268870" y="2907"/>
                    <a:pt x="228083" y="233159"/>
                    <a:pt x="228083" y="233159"/>
                  </a:cubicBezTo>
                  <a:lnTo>
                    <a:pt x="6605" y="236039"/>
                  </a:lnTo>
                  <a:close/>
                </a:path>
              </a:pathLst>
            </a:custGeom>
            <a:solidFill>
              <a:srgbClr val="5E453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48" name="Google Shape;392;gea1fd06e40_0_1052">
              <a:extLst>
                <a:ext uri="{FF2B5EF4-FFF2-40B4-BE49-F238E27FC236}">
                  <a16:creationId xmlns:a16="http://schemas.microsoft.com/office/drawing/2014/main" id="{FED16E3D-7D7C-782B-BA0A-CC071FAD4A46}"/>
                </a:ext>
              </a:extLst>
            </p:cNvPr>
            <p:cNvSpPr/>
            <p:nvPr/>
          </p:nvSpPr>
          <p:spPr>
            <a:xfrm>
              <a:off x="5968874" y="3183714"/>
              <a:ext cx="26745" cy="43786"/>
            </a:xfrm>
            <a:custGeom>
              <a:avLst/>
              <a:gdLst/>
              <a:ahLst/>
              <a:cxnLst/>
              <a:rect l="l" t="t" r="r" b="b"/>
              <a:pathLst>
                <a:path w="21967" h="35964" extrusionOk="0">
                  <a:moveTo>
                    <a:pt x="15739" y="35964"/>
                  </a:moveTo>
                  <a:lnTo>
                    <a:pt x="6228" y="35964"/>
                  </a:lnTo>
                  <a:cubicBezTo>
                    <a:pt x="2813" y="35964"/>
                    <a:pt x="0" y="33152"/>
                    <a:pt x="0" y="29736"/>
                  </a:cubicBezTo>
                  <a:lnTo>
                    <a:pt x="0" y="6229"/>
                  </a:lnTo>
                  <a:cubicBezTo>
                    <a:pt x="0" y="2813"/>
                    <a:pt x="2813" y="0"/>
                    <a:pt x="6228" y="0"/>
                  </a:cubicBezTo>
                  <a:lnTo>
                    <a:pt x="15739" y="0"/>
                  </a:lnTo>
                  <a:cubicBezTo>
                    <a:pt x="19154" y="0"/>
                    <a:pt x="21967" y="2813"/>
                    <a:pt x="21967" y="6229"/>
                  </a:cubicBezTo>
                  <a:lnTo>
                    <a:pt x="21967" y="29736"/>
                  </a:lnTo>
                  <a:cubicBezTo>
                    <a:pt x="21900" y="33219"/>
                    <a:pt x="19154" y="35964"/>
                    <a:pt x="15739" y="35964"/>
                  </a:cubicBezTo>
                </a:path>
              </a:pathLst>
            </a:custGeom>
            <a:solidFill>
              <a:srgbClr val="736B7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49" name="Google Shape;393;gea1fd06e40_0_1052">
              <a:extLst>
                <a:ext uri="{FF2B5EF4-FFF2-40B4-BE49-F238E27FC236}">
                  <a16:creationId xmlns:a16="http://schemas.microsoft.com/office/drawing/2014/main" id="{90AA827F-F5D3-1EA2-29E6-00CA56F317E3}"/>
                </a:ext>
              </a:extLst>
            </p:cNvPr>
            <p:cNvSpPr/>
            <p:nvPr/>
          </p:nvSpPr>
          <p:spPr>
            <a:xfrm>
              <a:off x="6007668" y="3183714"/>
              <a:ext cx="26745" cy="43786"/>
            </a:xfrm>
            <a:custGeom>
              <a:avLst/>
              <a:gdLst/>
              <a:ahLst/>
              <a:cxnLst/>
              <a:rect l="l" t="t" r="r" b="b"/>
              <a:pathLst>
                <a:path w="21967" h="35964" extrusionOk="0">
                  <a:moveTo>
                    <a:pt x="15739" y="35964"/>
                  </a:moveTo>
                  <a:lnTo>
                    <a:pt x="6228" y="35964"/>
                  </a:lnTo>
                  <a:cubicBezTo>
                    <a:pt x="2813" y="35964"/>
                    <a:pt x="0" y="33152"/>
                    <a:pt x="0" y="29736"/>
                  </a:cubicBezTo>
                  <a:lnTo>
                    <a:pt x="0" y="6229"/>
                  </a:lnTo>
                  <a:cubicBezTo>
                    <a:pt x="0" y="2813"/>
                    <a:pt x="2813" y="0"/>
                    <a:pt x="6228" y="0"/>
                  </a:cubicBezTo>
                  <a:lnTo>
                    <a:pt x="15739" y="0"/>
                  </a:lnTo>
                  <a:cubicBezTo>
                    <a:pt x="19154" y="0"/>
                    <a:pt x="21967" y="2813"/>
                    <a:pt x="21967" y="6229"/>
                  </a:cubicBezTo>
                  <a:lnTo>
                    <a:pt x="21967" y="29736"/>
                  </a:lnTo>
                  <a:cubicBezTo>
                    <a:pt x="21967" y="33219"/>
                    <a:pt x="19154" y="35964"/>
                    <a:pt x="15739" y="35964"/>
                  </a:cubicBezTo>
                </a:path>
              </a:pathLst>
            </a:custGeom>
            <a:solidFill>
              <a:srgbClr val="736B7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50" name="Google Shape;394;gea1fd06e40_0_1052">
              <a:extLst>
                <a:ext uri="{FF2B5EF4-FFF2-40B4-BE49-F238E27FC236}">
                  <a16:creationId xmlns:a16="http://schemas.microsoft.com/office/drawing/2014/main" id="{EB7E2A7E-280C-BCC0-336D-24A37294554E}"/>
                </a:ext>
              </a:extLst>
            </p:cNvPr>
            <p:cNvSpPr/>
            <p:nvPr/>
          </p:nvSpPr>
          <p:spPr>
            <a:xfrm>
              <a:off x="5921118" y="3088771"/>
              <a:ext cx="161936" cy="116755"/>
            </a:xfrm>
            <a:custGeom>
              <a:avLst/>
              <a:gdLst/>
              <a:ahLst/>
              <a:cxnLst/>
              <a:rect l="l" t="t" r="r" b="b"/>
              <a:pathLst>
                <a:path w="133007" h="95897" extrusionOk="0">
                  <a:moveTo>
                    <a:pt x="133008" y="335"/>
                  </a:moveTo>
                  <a:cubicBezTo>
                    <a:pt x="127784" y="20025"/>
                    <a:pt x="117403" y="47617"/>
                    <a:pt x="99119" y="78157"/>
                  </a:cubicBezTo>
                  <a:cubicBezTo>
                    <a:pt x="99119" y="78157"/>
                    <a:pt x="77152" y="118073"/>
                    <a:pt x="75210" y="78157"/>
                  </a:cubicBezTo>
                  <a:lnTo>
                    <a:pt x="82175" y="57195"/>
                  </a:lnTo>
                  <a:lnTo>
                    <a:pt x="54248" y="57195"/>
                  </a:lnTo>
                  <a:lnTo>
                    <a:pt x="59204" y="78157"/>
                  </a:lnTo>
                  <a:cubicBezTo>
                    <a:pt x="59204" y="78157"/>
                    <a:pt x="55185" y="114054"/>
                    <a:pt x="36299" y="81171"/>
                  </a:cubicBezTo>
                  <a:cubicBezTo>
                    <a:pt x="23507" y="58936"/>
                    <a:pt x="7903" y="28597"/>
                    <a:pt x="0" y="0"/>
                  </a:cubicBezTo>
                </a:path>
              </a:pathLst>
            </a:custGeom>
            <a:solidFill>
              <a:srgbClr val="616161"/>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51" name="Google Shape;395;gea1fd06e40_0_1052">
              <a:extLst>
                <a:ext uri="{FF2B5EF4-FFF2-40B4-BE49-F238E27FC236}">
                  <a16:creationId xmlns:a16="http://schemas.microsoft.com/office/drawing/2014/main" id="{F60912DC-6803-19C6-6AF2-1B03D93E24BA}"/>
                </a:ext>
              </a:extLst>
            </p:cNvPr>
            <p:cNvSpPr/>
            <p:nvPr/>
          </p:nvSpPr>
          <p:spPr>
            <a:xfrm>
              <a:off x="5840915" y="2962858"/>
              <a:ext cx="317170" cy="206458"/>
            </a:xfrm>
            <a:custGeom>
              <a:avLst/>
              <a:gdLst/>
              <a:ahLst/>
              <a:cxnLst/>
              <a:rect l="l" t="t" r="r" b="b"/>
              <a:pathLst>
                <a:path w="260509" h="169575" extrusionOk="0">
                  <a:moveTo>
                    <a:pt x="200859" y="49895"/>
                  </a:moveTo>
                  <a:cubicBezTo>
                    <a:pt x="244726" y="61883"/>
                    <a:pt x="258723" y="45876"/>
                    <a:pt x="258723" y="45876"/>
                  </a:cubicBezTo>
                  <a:cubicBezTo>
                    <a:pt x="258723" y="45876"/>
                    <a:pt x="262742" y="41858"/>
                    <a:pt x="258723" y="35897"/>
                  </a:cubicBezTo>
                  <a:cubicBezTo>
                    <a:pt x="254705" y="29937"/>
                    <a:pt x="248745" y="33888"/>
                    <a:pt x="248745" y="33888"/>
                  </a:cubicBezTo>
                  <a:cubicBezTo>
                    <a:pt x="198850" y="47819"/>
                    <a:pt x="166971" y="0"/>
                    <a:pt x="166971" y="0"/>
                  </a:cubicBezTo>
                  <a:cubicBezTo>
                    <a:pt x="131074" y="29937"/>
                    <a:pt x="93167" y="0"/>
                    <a:pt x="93167" y="0"/>
                  </a:cubicBezTo>
                  <a:cubicBezTo>
                    <a:pt x="62226" y="50899"/>
                    <a:pt x="10389" y="32884"/>
                    <a:pt x="10389" y="32884"/>
                  </a:cubicBezTo>
                  <a:cubicBezTo>
                    <a:pt x="10389" y="32884"/>
                    <a:pt x="2419" y="30874"/>
                    <a:pt x="410" y="36902"/>
                  </a:cubicBezTo>
                  <a:cubicBezTo>
                    <a:pt x="-1599" y="42862"/>
                    <a:pt x="4428" y="46881"/>
                    <a:pt x="4428" y="46881"/>
                  </a:cubicBezTo>
                  <a:cubicBezTo>
                    <a:pt x="20368" y="60811"/>
                    <a:pt x="64235" y="48890"/>
                    <a:pt x="64235" y="48890"/>
                  </a:cubicBezTo>
                  <a:cubicBezTo>
                    <a:pt x="64235" y="48890"/>
                    <a:pt x="37312" y="145666"/>
                    <a:pt x="45282" y="161605"/>
                  </a:cubicBezTo>
                  <a:cubicBezTo>
                    <a:pt x="45282" y="161605"/>
                    <a:pt x="47291" y="169575"/>
                    <a:pt x="61221" y="169575"/>
                  </a:cubicBezTo>
                  <a:lnTo>
                    <a:pt x="208829" y="169575"/>
                  </a:lnTo>
                  <a:cubicBezTo>
                    <a:pt x="208829" y="169575"/>
                    <a:pt x="220549" y="169843"/>
                    <a:pt x="220817" y="161605"/>
                  </a:cubicBezTo>
                  <a:cubicBezTo>
                    <a:pt x="222826" y="99789"/>
                    <a:pt x="200859" y="49895"/>
                    <a:pt x="200859" y="49895"/>
                  </a:cubicBezTo>
                </a:path>
              </a:pathLst>
            </a:custGeom>
            <a:solidFill>
              <a:srgbClr val="FA6978"/>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52" name="Google Shape;396;gea1fd06e40_0_1052">
              <a:extLst>
                <a:ext uri="{FF2B5EF4-FFF2-40B4-BE49-F238E27FC236}">
                  <a16:creationId xmlns:a16="http://schemas.microsoft.com/office/drawing/2014/main" id="{57AA7F30-76BF-565F-C70B-A43581AC4E6A}"/>
                </a:ext>
              </a:extLst>
            </p:cNvPr>
            <p:cNvSpPr/>
            <p:nvPr/>
          </p:nvSpPr>
          <p:spPr>
            <a:xfrm>
              <a:off x="5884119" y="2741024"/>
              <a:ext cx="243884" cy="243884"/>
            </a:xfrm>
            <a:custGeom>
              <a:avLst/>
              <a:gdLst/>
              <a:ahLst/>
              <a:cxnLst/>
              <a:rect l="l" t="t" r="r" b="b"/>
              <a:pathLst>
                <a:path w="200315" h="200315" extrusionOk="0">
                  <a:moveTo>
                    <a:pt x="200315" y="100124"/>
                  </a:moveTo>
                  <a:cubicBezTo>
                    <a:pt x="200315" y="155443"/>
                    <a:pt x="155443" y="200315"/>
                    <a:pt x="100124" y="200315"/>
                  </a:cubicBezTo>
                  <a:cubicBezTo>
                    <a:pt x="44805" y="200315"/>
                    <a:pt x="0" y="155443"/>
                    <a:pt x="0" y="100124"/>
                  </a:cubicBezTo>
                  <a:cubicBezTo>
                    <a:pt x="0" y="44805"/>
                    <a:pt x="44872" y="0"/>
                    <a:pt x="100124" y="0"/>
                  </a:cubicBezTo>
                  <a:cubicBezTo>
                    <a:pt x="155376" y="0"/>
                    <a:pt x="200315" y="44872"/>
                    <a:pt x="200315" y="100124"/>
                  </a:cubicBezTo>
                </a:path>
              </a:pathLst>
            </a:custGeom>
            <a:solidFill>
              <a:srgbClr val="F0DEB5"/>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53" name="Google Shape;397;gea1fd06e40_0_1052">
              <a:extLst>
                <a:ext uri="{FF2B5EF4-FFF2-40B4-BE49-F238E27FC236}">
                  <a16:creationId xmlns:a16="http://schemas.microsoft.com/office/drawing/2014/main" id="{AE101FCD-615B-6AC9-918A-2711D33408DB}"/>
                </a:ext>
              </a:extLst>
            </p:cNvPr>
            <p:cNvSpPr/>
            <p:nvPr/>
          </p:nvSpPr>
          <p:spPr>
            <a:xfrm>
              <a:off x="6031953" y="2841591"/>
              <a:ext cx="23320" cy="34001"/>
            </a:xfrm>
            <a:custGeom>
              <a:avLst/>
              <a:gdLst/>
              <a:ahLst/>
              <a:cxnLst/>
              <a:rect l="l" t="t" r="r" b="b"/>
              <a:pathLst>
                <a:path w="19154" h="27927" extrusionOk="0">
                  <a:moveTo>
                    <a:pt x="19154" y="13930"/>
                  </a:moveTo>
                  <a:cubicBezTo>
                    <a:pt x="19154" y="21632"/>
                    <a:pt x="14868" y="27928"/>
                    <a:pt x="9577" y="27928"/>
                  </a:cubicBezTo>
                  <a:cubicBezTo>
                    <a:pt x="4286" y="27928"/>
                    <a:pt x="0" y="21699"/>
                    <a:pt x="0" y="13930"/>
                  </a:cubicBezTo>
                  <a:cubicBezTo>
                    <a:pt x="0" y="6228"/>
                    <a:pt x="4286" y="0"/>
                    <a:pt x="9577" y="0"/>
                  </a:cubicBezTo>
                  <a:cubicBezTo>
                    <a:pt x="14868" y="0"/>
                    <a:pt x="19154" y="6228"/>
                    <a:pt x="19154" y="13930"/>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54" name="Google Shape;398;gea1fd06e40_0_1052">
              <a:extLst>
                <a:ext uri="{FF2B5EF4-FFF2-40B4-BE49-F238E27FC236}">
                  <a16:creationId xmlns:a16="http://schemas.microsoft.com/office/drawing/2014/main" id="{F16E9846-C21A-4402-9419-20050AF32F76}"/>
                </a:ext>
              </a:extLst>
            </p:cNvPr>
            <p:cNvSpPr/>
            <p:nvPr/>
          </p:nvSpPr>
          <p:spPr>
            <a:xfrm>
              <a:off x="5956732" y="2841591"/>
              <a:ext cx="23320" cy="34001"/>
            </a:xfrm>
            <a:custGeom>
              <a:avLst/>
              <a:gdLst/>
              <a:ahLst/>
              <a:cxnLst/>
              <a:rect l="l" t="t" r="r" b="b"/>
              <a:pathLst>
                <a:path w="19154" h="27927" extrusionOk="0">
                  <a:moveTo>
                    <a:pt x="19154" y="13930"/>
                  </a:moveTo>
                  <a:cubicBezTo>
                    <a:pt x="19154" y="21632"/>
                    <a:pt x="14868" y="27928"/>
                    <a:pt x="9577" y="27928"/>
                  </a:cubicBezTo>
                  <a:cubicBezTo>
                    <a:pt x="4286" y="27928"/>
                    <a:pt x="0" y="21699"/>
                    <a:pt x="0" y="13930"/>
                  </a:cubicBezTo>
                  <a:cubicBezTo>
                    <a:pt x="0" y="6228"/>
                    <a:pt x="4286" y="0"/>
                    <a:pt x="9577" y="0"/>
                  </a:cubicBezTo>
                  <a:cubicBezTo>
                    <a:pt x="14868" y="0"/>
                    <a:pt x="19154" y="6228"/>
                    <a:pt x="19154" y="13930"/>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55" name="Google Shape;399;gea1fd06e40_0_1052">
              <a:extLst>
                <a:ext uri="{FF2B5EF4-FFF2-40B4-BE49-F238E27FC236}">
                  <a16:creationId xmlns:a16="http://schemas.microsoft.com/office/drawing/2014/main" id="{0E6F2216-F65A-8DC4-C4FE-5D39790B5A3F}"/>
                </a:ext>
              </a:extLst>
            </p:cNvPr>
            <p:cNvSpPr/>
            <p:nvPr/>
          </p:nvSpPr>
          <p:spPr>
            <a:xfrm>
              <a:off x="5978817" y="2915998"/>
              <a:ext cx="77299" cy="27221"/>
            </a:xfrm>
            <a:custGeom>
              <a:avLst/>
              <a:gdLst/>
              <a:ahLst/>
              <a:cxnLst/>
              <a:rect l="l" t="t" r="r" b="b"/>
              <a:pathLst>
                <a:path w="63490" h="22358" extrusionOk="0">
                  <a:moveTo>
                    <a:pt x="0" y="11318"/>
                  </a:moveTo>
                  <a:cubicBezTo>
                    <a:pt x="0" y="11318"/>
                    <a:pt x="21766" y="42528"/>
                    <a:pt x="63490" y="0"/>
                  </a:cubicBezTo>
                  <a:lnTo>
                    <a:pt x="0" y="11318"/>
                  </a:lnTo>
                  <a:close/>
                </a:path>
              </a:pathLst>
            </a:custGeom>
            <a:solidFill>
              <a:srgbClr val="FFFFFF"/>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56" name="Google Shape;400;gea1fd06e40_0_1052">
              <a:extLst>
                <a:ext uri="{FF2B5EF4-FFF2-40B4-BE49-F238E27FC236}">
                  <a16:creationId xmlns:a16="http://schemas.microsoft.com/office/drawing/2014/main" id="{09D24900-FC77-1B70-FAAE-00D264FE72D5}"/>
                </a:ext>
              </a:extLst>
            </p:cNvPr>
            <p:cNvSpPr/>
            <p:nvPr/>
          </p:nvSpPr>
          <p:spPr>
            <a:xfrm>
              <a:off x="5930002" y="2739030"/>
              <a:ext cx="205722" cy="99903"/>
            </a:xfrm>
            <a:custGeom>
              <a:avLst/>
              <a:gdLst/>
              <a:ahLst/>
              <a:cxnLst/>
              <a:rect l="l" t="t" r="r" b="b"/>
              <a:pathLst>
                <a:path w="168971" h="82056" extrusionOk="0">
                  <a:moveTo>
                    <a:pt x="0" y="18985"/>
                  </a:moveTo>
                  <a:cubicBezTo>
                    <a:pt x="0" y="18985"/>
                    <a:pt x="87399" y="99151"/>
                    <a:pt x="168972" y="78725"/>
                  </a:cubicBezTo>
                  <a:cubicBezTo>
                    <a:pt x="169039" y="78725"/>
                    <a:pt x="116599" y="-46581"/>
                    <a:pt x="0" y="18985"/>
                  </a:cubicBezTo>
                </a:path>
              </a:pathLst>
            </a:custGeom>
            <a:solidFill>
              <a:srgbClr val="5E453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57" name="Google Shape;401;gea1fd06e40_0_1052">
              <a:extLst>
                <a:ext uri="{FF2B5EF4-FFF2-40B4-BE49-F238E27FC236}">
                  <a16:creationId xmlns:a16="http://schemas.microsoft.com/office/drawing/2014/main" id="{07AB8404-4AB4-DD0E-302A-118A63521C45}"/>
                </a:ext>
              </a:extLst>
            </p:cNvPr>
            <p:cNvSpPr/>
            <p:nvPr/>
          </p:nvSpPr>
          <p:spPr>
            <a:xfrm>
              <a:off x="3229128" y="2923169"/>
              <a:ext cx="29354" cy="48026"/>
            </a:xfrm>
            <a:custGeom>
              <a:avLst/>
              <a:gdLst/>
              <a:ahLst/>
              <a:cxnLst/>
              <a:rect l="l" t="t" r="r" b="b"/>
              <a:pathLst>
                <a:path w="24110" h="39446" extrusionOk="0">
                  <a:moveTo>
                    <a:pt x="12524" y="39447"/>
                  </a:moveTo>
                  <a:lnTo>
                    <a:pt x="11586" y="39447"/>
                  </a:lnTo>
                  <a:cubicBezTo>
                    <a:pt x="5224" y="39447"/>
                    <a:pt x="0" y="34223"/>
                    <a:pt x="0" y="27861"/>
                  </a:cubicBezTo>
                  <a:lnTo>
                    <a:pt x="0" y="11586"/>
                  </a:lnTo>
                  <a:cubicBezTo>
                    <a:pt x="0" y="5224"/>
                    <a:pt x="5224" y="0"/>
                    <a:pt x="11586" y="0"/>
                  </a:cubicBezTo>
                  <a:lnTo>
                    <a:pt x="12524" y="0"/>
                  </a:lnTo>
                  <a:cubicBezTo>
                    <a:pt x="18886" y="0"/>
                    <a:pt x="24110" y="5224"/>
                    <a:pt x="24110" y="11586"/>
                  </a:cubicBezTo>
                  <a:lnTo>
                    <a:pt x="24110" y="27861"/>
                  </a:lnTo>
                  <a:cubicBezTo>
                    <a:pt x="24110" y="34223"/>
                    <a:pt x="18886" y="39447"/>
                    <a:pt x="12524" y="39447"/>
                  </a:cubicBezTo>
                </a:path>
              </a:pathLst>
            </a:custGeom>
            <a:solidFill>
              <a:srgbClr val="736B7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58" name="Google Shape;402;gea1fd06e40_0_1052">
              <a:extLst>
                <a:ext uri="{FF2B5EF4-FFF2-40B4-BE49-F238E27FC236}">
                  <a16:creationId xmlns:a16="http://schemas.microsoft.com/office/drawing/2014/main" id="{D79E0153-B50D-C140-F58A-F04F3E868B98}"/>
                </a:ext>
              </a:extLst>
            </p:cNvPr>
            <p:cNvSpPr/>
            <p:nvPr/>
          </p:nvSpPr>
          <p:spPr>
            <a:xfrm>
              <a:off x="3271750" y="2923169"/>
              <a:ext cx="29354" cy="48026"/>
            </a:xfrm>
            <a:custGeom>
              <a:avLst/>
              <a:gdLst/>
              <a:ahLst/>
              <a:cxnLst/>
              <a:rect l="l" t="t" r="r" b="b"/>
              <a:pathLst>
                <a:path w="24110" h="39446" extrusionOk="0">
                  <a:moveTo>
                    <a:pt x="12524" y="39447"/>
                  </a:moveTo>
                  <a:lnTo>
                    <a:pt x="11586" y="39447"/>
                  </a:lnTo>
                  <a:cubicBezTo>
                    <a:pt x="5224" y="39447"/>
                    <a:pt x="0" y="34223"/>
                    <a:pt x="0" y="27861"/>
                  </a:cubicBezTo>
                  <a:lnTo>
                    <a:pt x="0" y="11586"/>
                  </a:lnTo>
                  <a:cubicBezTo>
                    <a:pt x="0" y="5224"/>
                    <a:pt x="5224" y="0"/>
                    <a:pt x="11586" y="0"/>
                  </a:cubicBezTo>
                  <a:lnTo>
                    <a:pt x="12524" y="0"/>
                  </a:lnTo>
                  <a:cubicBezTo>
                    <a:pt x="18886" y="0"/>
                    <a:pt x="24110" y="5224"/>
                    <a:pt x="24110" y="11586"/>
                  </a:cubicBezTo>
                  <a:lnTo>
                    <a:pt x="24110" y="27861"/>
                  </a:lnTo>
                  <a:cubicBezTo>
                    <a:pt x="24110" y="34223"/>
                    <a:pt x="18886" y="39447"/>
                    <a:pt x="12524" y="39447"/>
                  </a:cubicBezTo>
                </a:path>
              </a:pathLst>
            </a:custGeom>
            <a:solidFill>
              <a:srgbClr val="736B7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59" name="Google Shape;403;gea1fd06e40_0_1052">
              <a:extLst>
                <a:ext uri="{FF2B5EF4-FFF2-40B4-BE49-F238E27FC236}">
                  <a16:creationId xmlns:a16="http://schemas.microsoft.com/office/drawing/2014/main" id="{C08E1F13-836E-0C57-2D63-EE23132A74ED}"/>
                </a:ext>
              </a:extLst>
            </p:cNvPr>
            <p:cNvSpPr/>
            <p:nvPr/>
          </p:nvSpPr>
          <p:spPr>
            <a:xfrm>
              <a:off x="3168331" y="2819343"/>
              <a:ext cx="197079" cy="127627"/>
            </a:xfrm>
            <a:custGeom>
              <a:avLst/>
              <a:gdLst/>
              <a:ahLst/>
              <a:cxnLst/>
              <a:rect l="l" t="t" r="r" b="b"/>
              <a:pathLst>
                <a:path w="161872" h="104827" extrusionOk="0">
                  <a:moveTo>
                    <a:pt x="161873" y="0"/>
                  </a:moveTo>
                  <a:cubicBezTo>
                    <a:pt x="156113" y="21632"/>
                    <a:pt x="135754" y="51837"/>
                    <a:pt x="115662" y="85390"/>
                  </a:cubicBezTo>
                  <a:cubicBezTo>
                    <a:pt x="115662" y="85390"/>
                    <a:pt x="91619" y="129123"/>
                    <a:pt x="89408" y="85390"/>
                  </a:cubicBezTo>
                  <a:lnTo>
                    <a:pt x="97043" y="62418"/>
                  </a:lnTo>
                  <a:lnTo>
                    <a:pt x="66370" y="62418"/>
                  </a:lnTo>
                  <a:lnTo>
                    <a:pt x="71862" y="85390"/>
                  </a:lnTo>
                  <a:cubicBezTo>
                    <a:pt x="71862" y="85390"/>
                    <a:pt x="67508" y="124770"/>
                    <a:pt x="46680" y="88672"/>
                  </a:cubicBezTo>
                  <a:cubicBezTo>
                    <a:pt x="32616" y="64294"/>
                    <a:pt x="8706" y="31343"/>
                    <a:pt x="0" y="0"/>
                  </a:cubicBezTo>
                </a:path>
              </a:pathLst>
            </a:custGeom>
            <a:solidFill>
              <a:srgbClr val="384A78"/>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60" name="Google Shape;404;gea1fd06e40_0_1052">
              <a:extLst>
                <a:ext uri="{FF2B5EF4-FFF2-40B4-BE49-F238E27FC236}">
                  <a16:creationId xmlns:a16="http://schemas.microsoft.com/office/drawing/2014/main" id="{DFC0E39C-4963-A970-6F08-D74A2E4F8907}"/>
                </a:ext>
              </a:extLst>
            </p:cNvPr>
            <p:cNvSpPr/>
            <p:nvPr/>
          </p:nvSpPr>
          <p:spPr>
            <a:xfrm>
              <a:off x="3088890" y="2680961"/>
              <a:ext cx="348010" cy="138453"/>
            </a:xfrm>
            <a:custGeom>
              <a:avLst/>
              <a:gdLst/>
              <a:ahLst/>
              <a:cxnLst/>
              <a:rect l="l" t="t" r="r" b="b"/>
              <a:pathLst>
                <a:path w="285840" h="113719" extrusionOk="0">
                  <a:moveTo>
                    <a:pt x="65351" y="113720"/>
                  </a:moveTo>
                  <a:cubicBezTo>
                    <a:pt x="59190" y="91485"/>
                    <a:pt x="53564" y="76684"/>
                    <a:pt x="65351" y="52239"/>
                  </a:cubicBezTo>
                  <a:cubicBezTo>
                    <a:pt x="65351" y="52239"/>
                    <a:pt x="22288" y="66705"/>
                    <a:pt x="4808" y="51368"/>
                  </a:cubicBezTo>
                  <a:cubicBezTo>
                    <a:pt x="4808" y="51368"/>
                    <a:pt x="-1755" y="47015"/>
                    <a:pt x="455" y="40452"/>
                  </a:cubicBezTo>
                  <a:cubicBezTo>
                    <a:pt x="2665" y="33888"/>
                    <a:pt x="11371" y="36098"/>
                    <a:pt x="11371" y="36098"/>
                  </a:cubicBezTo>
                  <a:cubicBezTo>
                    <a:pt x="11371" y="36098"/>
                    <a:pt x="68968" y="35094"/>
                    <a:pt x="102186" y="0"/>
                  </a:cubicBezTo>
                  <a:cubicBezTo>
                    <a:pt x="102186" y="0"/>
                    <a:pt x="143776" y="32817"/>
                    <a:pt x="183156" y="0"/>
                  </a:cubicBezTo>
                  <a:cubicBezTo>
                    <a:pt x="183156" y="0"/>
                    <a:pt x="217245" y="36031"/>
                    <a:pt x="272900" y="37170"/>
                  </a:cubicBezTo>
                  <a:cubicBezTo>
                    <a:pt x="272900" y="37170"/>
                    <a:pt x="281472" y="35964"/>
                    <a:pt x="283816" y="39380"/>
                  </a:cubicBezTo>
                  <a:cubicBezTo>
                    <a:pt x="288370" y="45809"/>
                    <a:pt x="283816" y="50297"/>
                    <a:pt x="283816" y="50297"/>
                  </a:cubicBezTo>
                  <a:cubicBezTo>
                    <a:pt x="283816" y="50297"/>
                    <a:pt x="272632" y="68111"/>
                    <a:pt x="224478" y="54984"/>
                  </a:cubicBezTo>
                  <a:cubicBezTo>
                    <a:pt x="224478" y="54984"/>
                    <a:pt x="238342" y="71862"/>
                    <a:pt x="227224" y="113720"/>
                  </a:cubicBezTo>
                </a:path>
              </a:pathLst>
            </a:custGeom>
            <a:solidFill>
              <a:srgbClr val="FA6978"/>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61" name="Google Shape;405;gea1fd06e40_0_1052">
              <a:extLst>
                <a:ext uri="{FF2B5EF4-FFF2-40B4-BE49-F238E27FC236}">
                  <a16:creationId xmlns:a16="http://schemas.microsoft.com/office/drawing/2014/main" id="{5DF3A7C5-F7EB-14AF-9B2E-23104CD49F71}"/>
                </a:ext>
              </a:extLst>
            </p:cNvPr>
            <p:cNvSpPr/>
            <p:nvPr/>
          </p:nvSpPr>
          <p:spPr>
            <a:xfrm>
              <a:off x="3185445" y="2545026"/>
              <a:ext cx="160795" cy="160795"/>
            </a:xfrm>
            <a:custGeom>
              <a:avLst/>
              <a:gdLst/>
              <a:ahLst/>
              <a:cxnLst/>
              <a:rect l="l" t="t" r="r" b="b"/>
              <a:pathLst>
                <a:path w="132070" h="132070" extrusionOk="0">
                  <a:moveTo>
                    <a:pt x="132070" y="66035"/>
                  </a:moveTo>
                  <a:cubicBezTo>
                    <a:pt x="132070" y="102535"/>
                    <a:pt x="102468" y="132070"/>
                    <a:pt x="66035" y="132070"/>
                  </a:cubicBezTo>
                  <a:cubicBezTo>
                    <a:pt x="29535" y="132070"/>
                    <a:pt x="0" y="102468"/>
                    <a:pt x="0" y="66035"/>
                  </a:cubicBezTo>
                  <a:cubicBezTo>
                    <a:pt x="0" y="29535"/>
                    <a:pt x="29602" y="0"/>
                    <a:pt x="66035" y="0"/>
                  </a:cubicBezTo>
                  <a:cubicBezTo>
                    <a:pt x="102535" y="0"/>
                    <a:pt x="132070" y="29535"/>
                    <a:pt x="132070" y="66035"/>
                  </a:cubicBezTo>
                </a:path>
              </a:pathLst>
            </a:custGeom>
            <a:solidFill>
              <a:srgbClr val="D4BA87"/>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62" name="Google Shape;406;gea1fd06e40_0_1052">
              <a:extLst>
                <a:ext uri="{FF2B5EF4-FFF2-40B4-BE49-F238E27FC236}">
                  <a16:creationId xmlns:a16="http://schemas.microsoft.com/office/drawing/2014/main" id="{FC24E0F8-3A02-C97E-6FC8-D410AAD9CEDC}"/>
                </a:ext>
              </a:extLst>
            </p:cNvPr>
            <p:cNvSpPr/>
            <p:nvPr/>
          </p:nvSpPr>
          <p:spPr>
            <a:xfrm>
              <a:off x="3182415" y="2537863"/>
              <a:ext cx="163499" cy="74517"/>
            </a:xfrm>
            <a:custGeom>
              <a:avLst/>
              <a:gdLst/>
              <a:ahLst/>
              <a:cxnLst/>
              <a:rect l="l" t="t" r="r" b="b"/>
              <a:pathLst>
                <a:path w="134291" h="61205" extrusionOk="0">
                  <a:moveTo>
                    <a:pt x="36714" y="8096"/>
                  </a:moveTo>
                  <a:cubicBezTo>
                    <a:pt x="36714" y="8096"/>
                    <a:pt x="4835" y="24036"/>
                    <a:pt x="281" y="39975"/>
                  </a:cubicBezTo>
                  <a:cubicBezTo>
                    <a:pt x="-4273" y="55915"/>
                    <a:pt x="48099" y="30867"/>
                    <a:pt x="48099" y="30867"/>
                  </a:cubicBezTo>
                  <a:cubicBezTo>
                    <a:pt x="48099" y="30867"/>
                    <a:pt x="23051" y="46806"/>
                    <a:pt x="66316" y="35421"/>
                  </a:cubicBezTo>
                  <a:cubicBezTo>
                    <a:pt x="109580" y="24036"/>
                    <a:pt x="98195" y="26313"/>
                    <a:pt x="98195" y="26313"/>
                  </a:cubicBezTo>
                  <a:cubicBezTo>
                    <a:pt x="98195" y="26313"/>
                    <a:pt x="89086" y="46806"/>
                    <a:pt x="109580" y="33144"/>
                  </a:cubicBezTo>
                  <a:cubicBezTo>
                    <a:pt x="130074" y="19482"/>
                    <a:pt x="116411" y="21759"/>
                    <a:pt x="116411" y="21759"/>
                  </a:cubicBezTo>
                  <a:cubicBezTo>
                    <a:pt x="116411" y="21759"/>
                    <a:pt x="116143" y="50624"/>
                    <a:pt x="131078" y="61206"/>
                  </a:cubicBezTo>
                  <a:cubicBezTo>
                    <a:pt x="131078" y="61206"/>
                    <a:pt x="142129" y="15664"/>
                    <a:pt x="123242" y="8096"/>
                  </a:cubicBezTo>
                  <a:cubicBezTo>
                    <a:pt x="77701" y="-10120"/>
                    <a:pt x="36714" y="8096"/>
                    <a:pt x="36714" y="8096"/>
                  </a:cubicBezTo>
                </a:path>
              </a:pathLst>
            </a:custGeom>
            <a:solidFill>
              <a:srgbClr val="5E4533"/>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63" name="Google Shape;407;gea1fd06e40_0_1052">
              <a:extLst>
                <a:ext uri="{FF2B5EF4-FFF2-40B4-BE49-F238E27FC236}">
                  <a16:creationId xmlns:a16="http://schemas.microsoft.com/office/drawing/2014/main" id="{AE5614AD-6EF6-AAA9-E7A3-2B37F3EEA0D6}"/>
                </a:ext>
              </a:extLst>
            </p:cNvPr>
            <p:cNvSpPr/>
            <p:nvPr/>
          </p:nvSpPr>
          <p:spPr>
            <a:xfrm>
              <a:off x="3282997" y="2611283"/>
              <a:ext cx="15328" cy="22504"/>
            </a:xfrm>
            <a:custGeom>
              <a:avLst/>
              <a:gdLst/>
              <a:ahLst/>
              <a:cxnLst/>
              <a:rect l="l" t="t" r="r" b="b"/>
              <a:pathLst>
                <a:path w="12590" h="18484" extrusionOk="0">
                  <a:moveTo>
                    <a:pt x="12591" y="9242"/>
                  </a:moveTo>
                  <a:cubicBezTo>
                    <a:pt x="12591" y="14332"/>
                    <a:pt x="9778" y="18485"/>
                    <a:pt x="6295" y="18485"/>
                  </a:cubicBezTo>
                  <a:cubicBezTo>
                    <a:pt x="2813" y="18485"/>
                    <a:pt x="0" y="14332"/>
                    <a:pt x="0" y="9242"/>
                  </a:cubicBezTo>
                  <a:cubicBezTo>
                    <a:pt x="0" y="4152"/>
                    <a:pt x="2813" y="0"/>
                    <a:pt x="6295" y="0"/>
                  </a:cubicBezTo>
                  <a:cubicBezTo>
                    <a:pt x="9711" y="0"/>
                    <a:pt x="12591" y="4152"/>
                    <a:pt x="12591" y="9242"/>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64" name="Google Shape;408;gea1fd06e40_0_1052">
              <a:extLst>
                <a:ext uri="{FF2B5EF4-FFF2-40B4-BE49-F238E27FC236}">
                  <a16:creationId xmlns:a16="http://schemas.microsoft.com/office/drawing/2014/main" id="{CE28A1DE-3E9C-84C2-F437-6DA2732AC670}"/>
                </a:ext>
              </a:extLst>
            </p:cNvPr>
            <p:cNvSpPr/>
            <p:nvPr/>
          </p:nvSpPr>
          <p:spPr>
            <a:xfrm>
              <a:off x="3233365" y="2611283"/>
              <a:ext cx="15328" cy="22504"/>
            </a:xfrm>
            <a:custGeom>
              <a:avLst/>
              <a:gdLst/>
              <a:ahLst/>
              <a:cxnLst/>
              <a:rect l="l" t="t" r="r" b="b"/>
              <a:pathLst>
                <a:path w="12590" h="18484" extrusionOk="0">
                  <a:moveTo>
                    <a:pt x="12591" y="9242"/>
                  </a:moveTo>
                  <a:cubicBezTo>
                    <a:pt x="12591" y="14332"/>
                    <a:pt x="9778" y="18485"/>
                    <a:pt x="6295" y="18485"/>
                  </a:cubicBezTo>
                  <a:cubicBezTo>
                    <a:pt x="2813" y="18485"/>
                    <a:pt x="0" y="14332"/>
                    <a:pt x="0" y="9242"/>
                  </a:cubicBezTo>
                  <a:cubicBezTo>
                    <a:pt x="0" y="4152"/>
                    <a:pt x="2813" y="0"/>
                    <a:pt x="6295" y="0"/>
                  </a:cubicBezTo>
                  <a:cubicBezTo>
                    <a:pt x="9778" y="0"/>
                    <a:pt x="12591" y="4152"/>
                    <a:pt x="12591" y="9242"/>
                  </a:cubicBezTo>
                </a:path>
              </a:pathLst>
            </a:custGeom>
            <a:solidFill>
              <a:srgbClr val="141414"/>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65" name="Google Shape;409;gea1fd06e40_0_1052">
              <a:extLst>
                <a:ext uri="{FF2B5EF4-FFF2-40B4-BE49-F238E27FC236}">
                  <a16:creationId xmlns:a16="http://schemas.microsoft.com/office/drawing/2014/main" id="{39CBADFF-6F33-6667-87CC-AF3DE298457A}"/>
                </a:ext>
              </a:extLst>
            </p:cNvPr>
            <p:cNvSpPr/>
            <p:nvPr/>
          </p:nvSpPr>
          <p:spPr>
            <a:xfrm>
              <a:off x="3247871" y="2660424"/>
              <a:ext cx="50961" cy="17946"/>
            </a:xfrm>
            <a:custGeom>
              <a:avLst/>
              <a:gdLst/>
              <a:ahLst/>
              <a:cxnLst/>
              <a:rect l="l" t="t" r="r" b="b"/>
              <a:pathLst>
                <a:path w="41857" h="14740" extrusionOk="0">
                  <a:moveTo>
                    <a:pt x="0" y="7434"/>
                  </a:moveTo>
                  <a:cubicBezTo>
                    <a:pt x="0" y="7434"/>
                    <a:pt x="14332" y="28061"/>
                    <a:pt x="41858" y="0"/>
                  </a:cubicBezTo>
                  <a:lnTo>
                    <a:pt x="0" y="7434"/>
                  </a:lnTo>
                  <a:close/>
                </a:path>
              </a:pathLst>
            </a:custGeom>
            <a:solidFill>
              <a:srgbClr val="FFFFFF"/>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66" name="Google Shape;410;gea1fd06e40_0_1052">
              <a:extLst>
                <a:ext uri="{FF2B5EF4-FFF2-40B4-BE49-F238E27FC236}">
                  <a16:creationId xmlns:a16="http://schemas.microsoft.com/office/drawing/2014/main" id="{6B3A98D4-F364-EC50-B200-F000D2896E5F}"/>
                </a:ext>
              </a:extLst>
            </p:cNvPr>
            <p:cNvSpPr/>
            <p:nvPr/>
          </p:nvSpPr>
          <p:spPr>
            <a:xfrm>
              <a:off x="3767411" y="2642007"/>
              <a:ext cx="65394" cy="247797"/>
            </a:xfrm>
            <a:custGeom>
              <a:avLst/>
              <a:gdLst/>
              <a:ahLst/>
              <a:cxnLst/>
              <a:rect l="l" t="t" r="r" b="b"/>
              <a:pathLst>
                <a:path w="53712" h="203529" extrusionOk="0">
                  <a:moveTo>
                    <a:pt x="5090" y="0"/>
                  </a:moveTo>
                  <a:lnTo>
                    <a:pt x="0" y="2411"/>
                  </a:lnTo>
                  <a:lnTo>
                    <a:pt x="47551" y="103674"/>
                  </a:lnTo>
                  <a:lnTo>
                    <a:pt x="0" y="201052"/>
                  </a:lnTo>
                  <a:lnTo>
                    <a:pt x="5023" y="203530"/>
                  </a:lnTo>
                  <a:lnTo>
                    <a:pt x="53712" y="103741"/>
                  </a:lnTo>
                  <a:lnTo>
                    <a:pt x="5090" y="0"/>
                  </a:lnTo>
                  <a:close/>
                  <a:moveTo>
                    <a:pt x="0" y="2344"/>
                  </a:moveTo>
                  <a:lnTo>
                    <a:pt x="0" y="2344"/>
                  </a:lnTo>
                  <a:close/>
                </a:path>
              </a:pathLst>
            </a:custGeom>
            <a:solidFill>
              <a:srgbClr val="99C2C7"/>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67" name="Google Shape;411;gea1fd06e40_0_1052">
              <a:extLst>
                <a:ext uri="{FF2B5EF4-FFF2-40B4-BE49-F238E27FC236}">
                  <a16:creationId xmlns:a16="http://schemas.microsoft.com/office/drawing/2014/main" id="{E7670A12-C9CB-A0A5-1F12-580BDFBED695}"/>
                </a:ext>
              </a:extLst>
            </p:cNvPr>
            <p:cNvSpPr/>
            <p:nvPr/>
          </p:nvSpPr>
          <p:spPr>
            <a:xfrm>
              <a:off x="3608331" y="2642007"/>
              <a:ext cx="65393" cy="247797"/>
            </a:xfrm>
            <a:custGeom>
              <a:avLst/>
              <a:gdLst/>
              <a:ahLst/>
              <a:cxnLst/>
              <a:rect l="l" t="t" r="r" b="b"/>
              <a:pathLst>
                <a:path w="53711" h="203529" extrusionOk="0">
                  <a:moveTo>
                    <a:pt x="5090" y="0"/>
                  </a:moveTo>
                  <a:lnTo>
                    <a:pt x="0" y="2411"/>
                  </a:lnTo>
                  <a:lnTo>
                    <a:pt x="47551" y="103674"/>
                  </a:lnTo>
                  <a:lnTo>
                    <a:pt x="0" y="201052"/>
                  </a:lnTo>
                  <a:lnTo>
                    <a:pt x="5023" y="203530"/>
                  </a:lnTo>
                  <a:lnTo>
                    <a:pt x="53712" y="103741"/>
                  </a:lnTo>
                  <a:lnTo>
                    <a:pt x="5090" y="0"/>
                  </a:lnTo>
                  <a:close/>
                  <a:moveTo>
                    <a:pt x="0" y="2344"/>
                  </a:moveTo>
                  <a:lnTo>
                    <a:pt x="0" y="2344"/>
                  </a:lnTo>
                  <a:close/>
                </a:path>
              </a:pathLst>
            </a:custGeom>
            <a:solidFill>
              <a:srgbClr val="99C2C7"/>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68" name="Google Shape;412;gea1fd06e40_0_1052">
              <a:extLst>
                <a:ext uri="{FF2B5EF4-FFF2-40B4-BE49-F238E27FC236}">
                  <a16:creationId xmlns:a16="http://schemas.microsoft.com/office/drawing/2014/main" id="{20019836-673B-FBEC-BD3E-F60DDB83B5E8}"/>
                </a:ext>
              </a:extLst>
            </p:cNvPr>
            <p:cNvSpPr/>
            <p:nvPr/>
          </p:nvSpPr>
          <p:spPr>
            <a:xfrm>
              <a:off x="4085736" y="2642007"/>
              <a:ext cx="65393" cy="247797"/>
            </a:xfrm>
            <a:custGeom>
              <a:avLst/>
              <a:gdLst/>
              <a:ahLst/>
              <a:cxnLst/>
              <a:rect l="l" t="t" r="r" b="b"/>
              <a:pathLst>
                <a:path w="53711" h="203529" extrusionOk="0">
                  <a:moveTo>
                    <a:pt x="5090" y="0"/>
                  </a:moveTo>
                  <a:lnTo>
                    <a:pt x="0" y="2411"/>
                  </a:lnTo>
                  <a:lnTo>
                    <a:pt x="47551" y="103674"/>
                  </a:lnTo>
                  <a:lnTo>
                    <a:pt x="0" y="201052"/>
                  </a:lnTo>
                  <a:lnTo>
                    <a:pt x="5023" y="203530"/>
                  </a:lnTo>
                  <a:lnTo>
                    <a:pt x="53712" y="103741"/>
                  </a:lnTo>
                  <a:lnTo>
                    <a:pt x="5090" y="0"/>
                  </a:lnTo>
                  <a:close/>
                  <a:moveTo>
                    <a:pt x="0" y="2344"/>
                  </a:moveTo>
                  <a:lnTo>
                    <a:pt x="0" y="2344"/>
                  </a:lnTo>
                  <a:close/>
                </a:path>
              </a:pathLst>
            </a:custGeom>
            <a:solidFill>
              <a:srgbClr val="99C2C7"/>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69" name="Google Shape;413;gea1fd06e40_0_1052">
              <a:extLst>
                <a:ext uri="{FF2B5EF4-FFF2-40B4-BE49-F238E27FC236}">
                  <a16:creationId xmlns:a16="http://schemas.microsoft.com/office/drawing/2014/main" id="{9F6F094E-7C2F-71B6-D878-67567A01FE2F}"/>
                </a:ext>
              </a:extLst>
            </p:cNvPr>
            <p:cNvSpPr/>
            <p:nvPr/>
          </p:nvSpPr>
          <p:spPr>
            <a:xfrm>
              <a:off x="3927388" y="2642007"/>
              <a:ext cx="65476" cy="247797"/>
            </a:xfrm>
            <a:custGeom>
              <a:avLst/>
              <a:gdLst/>
              <a:ahLst/>
              <a:cxnLst/>
              <a:rect l="l" t="t" r="r" b="b"/>
              <a:pathLst>
                <a:path w="53779" h="203529" extrusionOk="0">
                  <a:moveTo>
                    <a:pt x="5090" y="0"/>
                  </a:moveTo>
                  <a:lnTo>
                    <a:pt x="0" y="2411"/>
                  </a:lnTo>
                  <a:lnTo>
                    <a:pt x="47551" y="103674"/>
                  </a:lnTo>
                  <a:lnTo>
                    <a:pt x="0" y="201052"/>
                  </a:lnTo>
                  <a:lnTo>
                    <a:pt x="5023" y="203530"/>
                  </a:lnTo>
                  <a:lnTo>
                    <a:pt x="53779" y="103741"/>
                  </a:lnTo>
                  <a:lnTo>
                    <a:pt x="5090" y="0"/>
                  </a:lnTo>
                  <a:close/>
                  <a:moveTo>
                    <a:pt x="0" y="2344"/>
                  </a:moveTo>
                  <a:lnTo>
                    <a:pt x="0" y="2344"/>
                  </a:lnTo>
                  <a:close/>
                </a:path>
              </a:pathLst>
            </a:custGeom>
            <a:solidFill>
              <a:srgbClr val="99C2C7"/>
            </a:solid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grpSp>
          <p:nvGrpSpPr>
            <p:cNvPr id="70" name="Google Shape;415;gea1fd06e40_0_1052">
              <a:extLst>
                <a:ext uri="{FF2B5EF4-FFF2-40B4-BE49-F238E27FC236}">
                  <a16:creationId xmlns:a16="http://schemas.microsoft.com/office/drawing/2014/main" id="{AEF86373-7E4C-B68D-9D4E-D6B9B8A5BA09}"/>
                </a:ext>
              </a:extLst>
            </p:cNvPr>
            <p:cNvGrpSpPr/>
            <p:nvPr/>
          </p:nvGrpSpPr>
          <p:grpSpPr>
            <a:xfrm>
              <a:off x="3218033" y="575226"/>
              <a:ext cx="5669748" cy="1734869"/>
              <a:chOff x="1799399" y="1336238"/>
              <a:chExt cx="4659173" cy="1425646"/>
            </a:xfrm>
          </p:grpSpPr>
          <p:sp>
            <p:nvSpPr>
              <p:cNvPr id="134" name="Google Shape;416;gea1fd06e40_0_1052">
                <a:extLst>
                  <a:ext uri="{FF2B5EF4-FFF2-40B4-BE49-F238E27FC236}">
                    <a16:creationId xmlns:a16="http://schemas.microsoft.com/office/drawing/2014/main" id="{C59B9304-BCAF-D937-D2C1-14EBDB3F503E}"/>
                  </a:ext>
                </a:extLst>
              </p:cNvPr>
              <p:cNvSpPr/>
              <p:nvPr/>
            </p:nvSpPr>
            <p:spPr>
              <a:xfrm>
                <a:off x="4566059" y="1336238"/>
                <a:ext cx="1892513" cy="1030039"/>
              </a:xfrm>
              <a:custGeom>
                <a:avLst/>
                <a:gdLst/>
                <a:ahLst/>
                <a:cxnLst/>
                <a:rect l="l" t="t" r="r" b="b"/>
                <a:pathLst>
                  <a:path w="1892513" h="1030039" extrusionOk="0">
                    <a:moveTo>
                      <a:pt x="1483980" y="265212"/>
                    </a:moveTo>
                    <a:cubicBezTo>
                      <a:pt x="1479828" y="265212"/>
                      <a:pt x="1475743" y="265279"/>
                      <a:pt x="1471657" y="265413"/>
                    </a:cubicBezTo>
                    <a:cubicBezTo>
                      <a:pt x="1412855" y="109567"/>
                      <a:pt x="1273217" y="0"/>
                      <a:pt x="1110407" y="0"/>
                    </a:cubicBezTo>
                    <a:cubicBezTo>
                      <a:pt x="1009479" y="0"/>
                      <a:pt x="917526" y="42059"/>
                      <a:pt x="848142" y="111175"/>
                    </a:cubicBezTo>
                    <a:cubicBezTo>
                      <a:pt x="804409" y="75143"/>
                      <a:pt x="750161" y="53846"/>
                      <a:pt x="691359" y="53846"/>
                    </a:cubicBezTo>
                    <a:cubicBezTo>
                      <a:pt x="566789" y="53846"/>
                      <a:pt x="462647" y="149550"/>
                      <a:pt x="436126" y="277803"/>
                    </a:cubicBezTo>
                    <a:cubicBezTo>
                      <a:pt x="407796" y="269632"/>
                      <a:pt x="378128" y="265212"/>
                      <a:pt x="347454" y="265212"/>
                    </a:cubicBezTo>
                    <a:cubicBezTo>
                      <a:pt x="155578" y="265212"/>
                      <a:pt x="0" y="436461"/>
                      <a:pt x="0" y="647626"/>
                    </a:cubicBezTo>
                    <a:cubicBezTo>
                      <a:pt x="0" y="858790"/>
                      <a:pt x="155578" y="1030040"/>
                      <a:pt x="347454" y="1030040"/>
                    </a:cubicBezTo>
                    <a:cubicBezTo>
                      <a:pt x="355759" y="1030040"/>
                      <a:pt x="363929" y="1029705"/>
                      <a:pt x="372100" y="1029035"/>
                    </a:cubicBezTo>
                    <a:cubicBezTo>
                      <a:pt x="374846" y="1029705"/>
                      <a:pt x="377726" y="1030040"/>
                      <a:pt x="380606" y="1030040"/>
                    </a:cubicBezTo>
                    <a:lnTo>
                      <a:pt x="1459535" y="1030040"/>
                    </a:lnTo>
                    <a:cubicBezTo>
                      <a:pt x="1461343" y="1030040"/>
                      <a:pt x="1463152" y="1029839"/>
                      <a:pt x="1464893" y="1029638"/>
                    </a:cubicBezTo>
                    <a:cubicBezTo>
                      <a:pt x="1471188" y="1029905"/>
                      <a:pt x="1477551" y="1030040"/>
                      <a:pt x="1483980" y="1030040"/>
                    </a:cubicBezTo>
                    <a:cubicBezTo>
                      <a:pt x="1709611" y="1030040"/>
                      <a:pt x="1892513" y="858790"/>
                      <a:pt x="1892513" y="647626"/>
                    </a:cubicBezTo>
                    <a:cubicBezTo>
                      <a:pt x="1892513" y="436461"/>
                      <a:pt x="1709611" y="265212"/>
                      <a:pt x="1483980" y="265212"/>
                    </a:cubicBezTo>
                  </a:path>
                </a:pathLst>
              </a:custGeom>
              <a:solidFill>
                <a:srgbClr val="47CCC7"/>
              </a:solidFill>
              <a:ln>
                <a:noFill/>
              </a:ln>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35" name="Google Shape;417;gea1fd06e40_0_1052">
                <a:extLst>
                  <a:ext uri="{FF2B5EF4-FFF2-40B4-BE49-F238E27FC236}">
                    <a16:creationId xmlns:a16="http://schemas.microsoft.com/office/drawing/2014/main" id="{B5C7782D-FD5D-0D2C-F43D-7FC98BE0ABE8}"/>
                  </a:ext>
                </a:extLst>
              </p:cNvPr>
              <p:cNvSpPr/>
              <p:nvPr/>
            </p:nvSpPr>
            <p:spPr>
              <a:xfrm>
                <a:off x="1863156" y="2538665"/>
                <a:ext cx="124904" cy="124903"/>
              </a:xfrm>
              <a:custGeom>
                <a:avLst/>
                <a:gdLst/>
                <a:ahLst/>
                <a:cxnLst/>
                <a:rect l="l" t="t" r="r" b="b"/>
                <a:pathLst>
                  <a:path w="124904" h="124903" extrusionOk="0">
                    <a:moveTo>
                      <a:pt x="124904" y="62419"/>
                    </a:moveTo>
                    <a:cubicBezTo>
                      <a:pt x="124904" y="96909"/>
                      <a:pt x="96909" y="124904"/>
                      <a:pt x="62419" y="124904"/>
                    </a:cubicBezTo>
                    <a:cubicBezTo>
                      <a:pt x="27928" y="124904"/>
                      <a:pt x="0" y="96909"/>
                      <a:pt x="0" y="62419"/>
                    </a:cubicBezTo>
                    <a:cubicBezTo>
                      <a:pt x="0" y="27928"/>
                      <a:pt x="27928" y="0"/>
                      <a:pt x="62419" y="0"/>
                    </a:cubicBezTo>
                    <a:cubicBezTo>
                      <a:pt x="96909" y="0"/>
                      <a:pt x="124904" y="27928"/>
                      <a:pt x="124904" y="62419"/>
                    </a:cubicBezTo>
                  </a:path>
                </a:pathLst>
              </a:custGeom>
              <a:solidFill>
                <a:srgbClr val="2E858C"/>
              </a:solidFill>
              <a:ln>
                <a:noFill/>
              </a:ln>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36" name="Google Shape;418;gea1fd06e40_0_1052">
                <a:extLst>
                  <a:ext uri="{FF2B5EF4-FFF2-40B4-BE49-F238E27FC236}">
                    <a16:creationId xmlns:a16="http://schemas.microsoft.com/office/drawing/2014/main" id="{862AAA65-AE07-621A-3D3A-075C0C708250}"/>
                  </a:ext>
                </a:extLst>
              </p:cNvPr>
              <p:cNvSpPr/>
              <p:nvPr/>
            </p:nvSpPr>
            <p:spPr>
              <a:xfrm>
                <a:off x="1799399" y="2695448"/>
                <a:ext cx="66436" cy="66436"/>
              </a:xfrm>
              <a:custGeom>
                <a:avLst/>
                <a:gdLst/>
                <a:ahLst/>
                <a:cxnLst/>
                <a:rect l="l" t="t" r="r" b="b"/>
                <a:pathLst>
                  <a:path w="66436" h="66436" extrusionOk="0">
                    <a:moveTo>
                      <a:pt x="66437" y="33218"/>
                    </a:moveTo>
                    <a:cubicBezTo>
                      <a:pt x="66437" y="51569"/>
                      <a:pt x="51569" y="66437"/>
                      <a:pt x="33218" y="66437"/>
                    </a:cubicBezTo>
                    <a:cubicBezTo>
                      <a:pt x="14868" y="66437"/>
                      <a:pt x="0" y="51569"/>
                      <a:pt x="0" y="33218"/>
                    </a:cubicBezTo>
                    <a:cubicBezTo>
                      <a:pt x="0" y="14868"/>
                      <a:pt x="14868" y="0"/>
                      <a:pt x="33218" y="0"/>
                    </a:cubicBezTo>
                    <a:cubicBezTo>
                      <a:pt x="51569" y="0"/>
                      <a:pt x="66437" y="14868"/>
                      <a:pt x="66437" y="33218"/>
                    </a:cubicBezTo>
                  </a:path>
                </a:pathLst>
              </a:custGeom>
              <a:solidFill>
                <a:srgbClr val="2E858C"/>
              </a:solidFill>
              <a:ln>
                <a:noFill/>
              </a:ln>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37" name="Google Shape;419;gea1fd06e40_0_1052">
                <a:extLst>
                  <a:ext uri="{FF2B5EF4-FFF2-40B4-BE49-F238E27FC236}">
                    <a16:creationId xmlns:a16="http://schemas.microsoft.com/office/drawing/2014/main" id="{61CC26EB-ED5F-C4AE-7B67-E216FD911068}"/>
                  </a:ext>
                </a:extLst>
              </p:cNvPr>
              <p:cNvSpPr/>
              <p:nvPr/>
            </p:nvSpPr>
            <p:spPr>
              <a:xfrm>
                <a:off x="4902108" y="2403447"/>
                <a:ext cx="201587" cy="201587"/>
              </a:xfrm>
              <a:custGeom>
                <a:avLst/>
                <a:gdLst/>
                <a:ahLst/>
                <a:cxnLst/>
                <a:rect l="l" t="t" r="r" b="b"/>
                <a:pathLst>
                  <a:path w="201587" h="201587" extrusionOk="0">
                    <a:moveTo>
                      <a:pt x="201588" y="100794"/>
                    </a:moveTo>
                    <a:cubicBezTo>
                      <a:pt x="201588" y="156448"/>
                      <a:pt x="156448" y="201588"/>
                      <a:pt x="100794" y="201588"/>
                    </a:cubicBezTo>
                    <a:cubicBezTo>
                      <a:pt x="45140" y="201588"/>
                      <a:pt x="0" y="156448"/>
                      <a:pt x="0" y="100794"/>
                    </a:cubicBezTo>
                    <a:cubicBezTo>
                      <a:pt x="0" y="45140"/>
                      <a:pt x="45140" y="0"/>
                      <a:pt x="100794" y="0"/>
                    </a:cubicBezTo>
                    <a:cubicBezTo>
                      <a:pt x="156448" y="-67"/>
                      <a:pt x="201588" y="45073"/>
                      <a:pt x="201588" y="100794"/>
                    </a:cubicBezTo>
                  </a:path>
                </a:pathLst>
              </a:custGeom>
              <a:solidFill>
                <a:srgbClr val="47CCC7"/>
              </a:solidFill>
              <a:ln>
                <a:noFill/>
              </a:ln>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sp>
            <p:nvSpPr>
              <p:cNvPr id="138" name="Google Shape;420;gea1fd06e40_0_1052">
                <a:extLst>
                  <a:ext uri="{FF2B5EF4-FFF2-40B4-BE49-F238E27FC236}">
                    <a16:creationId xmlns:a16="http://schemas.microsoft.com/office/drawing/2014/main" id="{678208C4-DAB6-9645-FD9E-AA77BC5F3534}"/>
                  </a:ext>
                </a:extLst>
              </p:cNvPr>
              <p:cNvSpPr/>
              <p:nvPr/>
            </p:nvSpPr>
            <p:spPr>
              <a:xfrm>
                <a:off x="4788924" y="2588894"/>
                <a:ext cx="97512" cy="97512"/>
              </a:xfrm>
              <a:custGeom>
                <a:avLst/>
                <a:gdLst/>
                <a:ahLst/>
                <a:cxnLst/>
                <a:rect l="l" t="t" r="r" b="b"/>
                <a:pathLst>
                  <a:path w="97512" h="97512" extrusionOk="0">
                    <a:moveTo>
                      <a:pt x="97512" y="48756"/>
                    </a:moveTo>
                    <a:cubicBezTo>
                      <a:pt x="97512" y="75679"/>
                      <a:pt x="75679" y="97512"/>
                      <a:pt x="48756" y="97512"/>
                    </a:cubicBezTo>
                    <a:cubicBezTo>
                      <a:pt x="21833" y="97512"/>
                      <a:pt x="0" y="75679"/>
                      <a:pt x="0" y="48756"/>
                    </a:cubicBezTo>
                    <a:cubicBezTo>
                      <a:pt x="0" y="21833"/>
                      <a:pt x="21833" y="0"/>
                      <a:pt x="48756" y="0"/>
                    </a:cubicBezTo>
                    <a:cubicBezTo>
                      <a:pt x="75679" y="0"/>
                      <a:pt x="97512" y="21833"/>
                      <a:pt x="97512" y="48756"/>
                    </a:cubicBezTo>
                  </a:path>
                </a:pathLst>
              </a:custGeom>
              <a:solidFill>
                <a:srgbClr val="47CCC7"/>
              </a:solidFill>
              <a:ln>
                <a:noFill/>
              </a:ln>
            </p:spPr>
            <p:txBody>
              <a:bodyPr spcFirstLastPara="1" wrap="square" lIns="91425" tIns="45700" rIns="91425" bIns="45700" anchor="ctr" anchorCtr="0">
                <a:noAutofit/>
              </a:bodyPr>
              <a:lstStyle/>
              <a:p>
                <a:pPr>
                  <a:buClr>
                    <a:srgbClr val="000000"/>
                  </a:buClr>
                  <a:buSzPts val="1350"/>
                </a:pPr>
                <a:endParaRPr sz="1050">
                  <a:solidFill>
                    <a:schemeClr val="dk1"/>
                  </a:solidFill>
                </a:endParaRPr>
              </a:p>
            </p:txBody>
          </p:sp>
        </p:grpSp>
        <p:sp>
          <p:nvSpPr>
            <p:cNvPr id="71" name="Google Shape;422;gea1fd06e40_0_1052">
              <a:extLst>
                <a:ext uri="{FF2B5EF4-FFF2-40B4-BE49-F238E27FC236}">
                  <a16:creationId xmlns:a16="http://schemas.microsoft.com/office/drawing/2014/main" id="{95F333B0-C98A-0E41-3643-BB1FDE849B9C}"/>
                </a:ext>
              </a:extLst>
            </p:cNvPr>
            <p:cNvSpPr txBox="1"/>
            <p:nvPr/>
          </p:nvSpPr>
          <p:spPr>
            <a:xfrm rot="2143752">
              <a:off x="4604932" y="3690230"/>
              <a:ext cx="271254"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L</a:t>
              </a:r>
              <a:endParaRPr/>
            </a:p>
          </p:txBody>
        </p:sp>
        <p:sp>
          <p:nvSpPr>
            <p:cNvPr id="72" name="Google Shape;423;gea1fd06e40_0_1052">
              <a:extLst>
                <a:ext uri="{FF2B5EF4-FFF2-40B4-BE49-F238E27FC236}">
                  <a16:creationId xmlns:a16="http://schemas.microsoft.com/office/drawing/2014/main" id="{EFF3E152-62E6-E178-D135-F321C8843659}"/>
                </a:ext>
              </a:extLst>
            </p:cNvPr>
            <p:cNvSpPr txBox="1"/>
            <p:nvPr/>
          </p:nvSpPr>
          <p:spPr>
            <a:xfrm rot="1907809">
              <a:off x="4666497" y="3734313"/>
              <a:ext cx="279555" cy="23034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7"/>
              </a:pPr>
              <a:r>
                <a:rPr lang="nl-NL" sz="897">
                  <a:solidFill>
                    <a:srgbClr val="FFFFFF"/>
                  </a:solidFill>
                  <a:latin typeface="Open Sans"/>
                  <a:ea typeface="Open Sans"/>
                  <a:cs typeface="Open Sans"/>
                  <a:sym typeface="Open Sans"/>
                </a:rPr>
                <a:t>E</a:t>
              </a:r>
              <a:endParaRPr/>
            </a:p>
          </p:txBody>
        </p:sp>
        <p:sp>
          <p:nvSpPr>
            <p:cNvPr id="73" name="Google Shape;424;gea1fd06e40_0_1052">
              <a:extLst>
                <a:ext uri="{FF2B5EF4-FFF2-40B4-BE49-F238E27FC236}">
                  <a16:creationId xmlns:a16="http://schemas.microsoft.com/office/drawing/2014/main" id="{58671630-FE91-F080-2655-C70A20F6EAD8}"/>
                </a:ext>
              </a:extLst>
            </p:cNvPr>
            <p:cNvSpPr txBox="1"/>
            <p:nvPr/>
          </p:nvSpPr>
          <p:spPr>
            <a:xfrm rot="1681313">
              <a:off x="4733625" y="3772896"/>
              <a:ext cx="279688"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E</a:t>
              </a:r>
              <a:endParaRPr/>
            </a:p>
          </p:txBody>
        </p:sp>
        <p:sp>
          <p:nvSpPr>
            <p:cNvPr id="74" name="Google Shape;425;gea1fd06e40_0_1052">
              <a:extLst>
                <a:ext uri="{FF2B5EF4-FFF2-40B4-BE49-F238E27FC236}">
                  <a16:creationId xmlns:a16="http://schemas.microsoft.com/office/drawing/2014/main" id="{B061D18A-8641-5CC5-543C-EA6497E5A9A6}"/>
                </a:ext>
              </a:extLst>
            </p:cNvPr>
            <p:cNvSpPr txBox="1"/>
            <p:nvPr/>
          </p:nvSpPr>
          <p:spPr>
            <a:xfrm>
              <a:off x="6897605" y="904463"/>
              <a:ext cx="1973100" cy="830956"/>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1200"/>
              </a:pPr>
              <a:r>
                <a:rPr lang="nl-NL" sz="1200" dirty="0">
                  <a:solidFill>
                    <a:srgbClr val="FFFFFF"/>
                  </a:solidFill>
                  <a:latin typeface="Open Sans"/>
                  <a:ea typeface="Open Sans"/>
                  <a:cs typeface="Open Sans"/>
                  <a:sym typeface="Open Sans"/>
                </a:rPr>
                <a:t>Wie zijn jullie?</a:t>
              </a:r>
              <a:endParaRPr sz="1200" dirty="0">
                <a:solidFill>
                  <a:srgbClr val="FFFFFF"/>
                </a:solidFill>
                <a:latin typeface="Open Sans"/>
                <a:ea typeface="Open Sans"/>
                <a:cs typeface="Open Sans"/>
                <a:sym typeface="Open Sans"/>
              </a:endParaRPr>
            </a:p>
            <a:p>
              <a:pPr>
                <a:buClr>
                  <a:srgbClr val="000000"/>
                </a:buClr>
                <a:buSzPts val="1200"/>
              </a:pPr>
              <a:r>
                <a:rPr lang="nl-NL" sz="1200" dirty="0">
                  <a:solidFill>
                    <a:schemeClr val="lt1"/>
                  </a:solidFill>
                  <a:latin typeface="Open Sans"/>
                  <a:ea typeface="Open Sans"/>
                  <a:cs typeface="Open Sans"/>
                  <a:sym typeface="Open Sans"/>
                </a:rPr>
                <a:t>Wat veroorzaakt jullie gedrag?</a:t>
              </a:r>
              <a:endParaRPr sz="1200" dirty="0">
                <a:solidFill>
                  <a:schemeClr val="lt1"/>
                </a:solidFill>
                <a:latin typeface="Open Sans"/>
                <a:ea typeface="Open Sans"/>
                <a:cs typeface="Open Sans"/>
                <a:sym typeface="Open Sans"/>
              </a:endParaRPr>
            </a:p>
            <a:p>
              <a:pPr>
                <a:buClr>
                  <a:srgbClr val="000000"/>
                </a:buClr>
                <a:buSzPts val="1200"/>
              </a:pPr>
              <a:r>
                <a:rPr lang="nl-NL" sz="1200" dirty="0">
                  <a:solidFill>
                    <a:schemeClr val="lt1"/>
                  </a:solidFill>
                  <a:latin typeface="Open Sans"/>
                  <a:ea typeface="Open Sans"/>
                  <a:cs typeface="Open Sans"/>
                  <a:sym typeface="Open Sans"/>
                </a:rPr>
                <a:t>Wat kan jullie helpen?</a:t>
              </a:r>
              <a:endParaRPr sz="1200" dirty="0">
                <a:solidFill>
                  <a:srgbClr val="FFFFFF"/>
                </a:solidFill>
                <a:latin typeface="Open Sans"/>
                <a:ea typeface="Open Sans"/>
                <a:cs typeface="Open Sans"/>
                <a:sym typeface="Open Sans"/>
              </a:endParaRPr>
            </a:p>
          </p:txBody>
        </p:sp>
        <p:sp>
          <p:nvSpPr>
            <p:cNvPr id="75" name="Google Shape;426;gea1fd06e40_0_1052">
              <a:extLst>
                <a:ext uri="{FF2B5EF4-FFF2-40B4-BE49-F238E27FC236}">
                  <a16:creationId xmlns:a16="http://schemas.microsoft.com/office/drawing/2014/main" id="{F5562EE9-9026-B2DB-FEA3-BE25A7FD24A1}"/>
                </a:ext>
              </a:extLst>
            </p:cNvPr>
            <p:cNvSpPr txBox="1"/>
            <p:nvPr/>
          </p:nvSpPr>
          <p:spPr>
            <a:xfrm rot="1460225">
              <a:off x="4802944" y="3806742"/>
              <a:ext cx="279541"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F</a:t>
              </a:r>
              <a:endParaRPr/>
            </a:p>
          </p:txBody>
        </p:sp>
        <p:sp>
          <p:nvSpPr>
            <p:cNvPr id="76" name="Google Shape;427;gea1fd06e40_0_1052">
              <a:extLst>
                <a:ext uri="{FF2B5EF4-FFF2-40B4-BE49-F238E27FC236}">
                  <a16:creationId xmlns:a16="http://schemas.microsoft.com/office/drawing/2014/main" id="{118DA45A-7BBC-E748-61F6-42FA587E0912}"/>
                </a:ext>
              </a:extLst>
            </p:cNvPr>
            <p:cNvSpPr txBox="1"/>
            <p:nvPr/>
          </p:nvSpPr>
          <p:spPr>
            <a:xfrm rot="1243720">
              <a:off x="4873932" y="3836291"/>
              <a:ext cx="279706"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S</a:t>
              </a:r>
              <a:endParaRPr/>
            </a:p>
          </p:txBody>
        </p:sp>
        <p:sp>
          <p:nvSpPr>
            <p:cNvPr id="77" name="Google Shape;428;gea1fd06e40_0_1052">
              <a:extLst>
                <a:ext uri="{FF2B5EF4-FFF2-40B4-BE49-F238E27FC236}">
                  <a16:creationId xmlns:a16="http://schemas.microsoft.com/office/drawing/2014/main" id="{8E01F233-EDDA-E858-F2F8-0C59F2A22437}"/>
                </a:ext>
              </a:extLst>
            </p:cNvPr>
            <p:cNvSpPr txBox="1"/>
            <p:nvPr/>
          </p:nvSpPr>
          <p:spPr>
            <a:xfrm rot="1033759">
              <a:off x="4945676" y="3860786"/>
              <a:ext cx="279544"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T</a:t>
              </a:r>
              <a:endParaRPr/>
            </a:p>
          </p:txBody>
        </p:sp>
        <p:sp>
          <p:nvSpPr>
            <p:cNvPr id="78" name="Google Shape;429;gea1fd06e40_0_1052">
              <a:extLst>
                <a:ext uri="{FF2B5EF4-FFF2-40B4-BE49-F238E27FC236}">
                  <a16:creationId xmlns:a16="http://schemas.microsoft.com/office/drawing/2014/main" id="{4B79ED29-FC90-8D1E-E05D-813C98CF0CC9}"/>
                </a:ext>
              </a:extLst>
            </p:cNvPr>
            <p:cNvSpPr txBox="1"/>
            <p:nvPr/>
          </p:nvSpPr>
          <p:spPr>
            <a:xfrm rot="853944">
              <a:off x="5020458" y="3878429"/>
              <a:ext cx="255028" cy="23034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7"/>
              </a:pPr>
              <a:r>
                <a:rPr lang="nl-NL" sz="897">
                  <a:solidFill>
                    <a:srgbClr val="FFFFFF"/>
                  </a:solidFill>
                  <a:latin typeface="Open Sans"/>
                  <a:ea typeface="Open Sans"/>
                  <a:cs typeface="Open Sans"/>
                  <a:sym typeface="Open Sans"/>
                </a:rPr>
                <a:t>I</a:t>
              </a:r>
              <a:endParaRPr/>
            </a:p>
          </p:txBody>
        </p:sp>
        <p:sp>
          <p:nvSpPr>
            <p:cNvPr id="79" name="Google Shape;430;gea1fd06e40_0_1052">
              <a:extLst>
                <a:ext uri="{FF2B5EF4-FFF2-40B4-BE49-F238E27FC236}">
                  <a16:creationId xmlns:a16="http://schemas.microsoft.com/office/drawing/2014/main" id="{A8B6A3CC-5FF4-B28F-A3B4-EBF57EA7B5F8}"/>
                </a:ext>
              </a:extLst>
            </p:cNvPr>
            <p:cNvSpPr txBox="1"/>
            <p:nvPr/>
          </p:nvSpPr>
          <p:spPr>
            <a:xfrm rot="690119">
              <a:off x="5075761" y="3892070"/>
              <a:ext cx="263287"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J</a:t>
              </a:r>
              <a:endParaRPr/>
            </a:p>
          </p:txBody>
        </p:sp>
        <p:sp>
          <p:nvSpPr>
            <p:cNvPr id="80" name="Google Shape;431;gea1fd06e40_0_1052">
              <a:extLst>
                <a:ext uri="{FF2B5EF4-FFF2-40B4-BE49-F238E27FC236}">
                  <a16:creationId xmlns:a16="http://schemas.microsoft.com/office/drawing/2014/main" id="{81AE85C8-A89B-B010-6F74-3DB197ABD98E}"/>
                </a:ext>
              </a:extLst>
            </p:cNvPr>
            <p:cNvSpPr txBox="1"/>
            <p:nvPr/>
          </p:nvSpPr>
          <p:spPr>
            <a:xfrm rot="507149">
              <a:off x="5138145" y="3903827"/>
              <a:ext cx="271448"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L</a:t>
              </a:r>
              <a:endParaRPr/>
            </a:p>
          </p:txBody>
        </p:sp>
        <p:sp>
          <p:nvSpPr>
            <p:cNvPr id="81" name="Google Shape;432;gea1fd06e40_0_1052">
              <a:extLst>
                <a:ext uri="{FF2B5EF4-FFF2-40B4-BE49-F238E27FC236}">
                  <a16:creationId xmlns:a16="http://schemas.microsoft.com/office/drawing/2014/main" id="{D58F4A5E-371D-46FF-724A-AC19CF9F52F4}"/>
                </a:ext>
              </a:extLst>
            </p:cNvPr>
            <p:cNvSpPr txBox="1"/>
            <p:nvPr/>
          </p:nvSpPr>
          <p:spPr>
            <a:xfrm rot="21154270">
              <a:off x="5494030" y="3908999"/>
              <a:ext cx="287715" cy="23034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7"/>
              </a:pPr>
              <a:r>
                <a:rPr lang="nl-NL" sz="897">
                  <a:solidFill>
                    <a:srgbClr val="FFFFFF"/>
                  </a:solidFill>
                  <a:latin typeface="Open Sans"/>
                  <a:ea typeface="Open Sans"/>
                  <a:cs typeface="Open Sans"/>
                  <a:sym typeface="Open Sans"/>
                </a:rPr>
                <a:t>D</a:t>
              </a:r>
              <a:endParaRPr/>
            </a:p>
          </p:txBody>
        </p:sp>
        <p:sp>
          <p:nvSpPr>
            <p:cNvPr id="82" name="Google Shape;433;gea1fd06e40_0_1052">
              <a:extLst>
                <a:ext uri="{FF2B5EF4-FFF2-40B4-BE49-F238E27FC236}">
                  <a16:creationId xmlns:a16="http://schemas.microsoft.com/office/drawing/2014/main" id="{A5CDDBEA-A89F-2A71-A151-1A15DF4B3B2C}"/>
                </a:ext>
              </a:extLst>
            </p:cNvPr>
            <p:cNvSpPr txBox="1"/>
            <p:nvPr/>
          </p:nvSpPr>
          <p:spPr>
            <a:xfrm rot="186417">
              <a:off x="5257263" y="3916739"/>
              <a:ext cx="287823"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K</a:t>
              </a:r>
              <a:endParaRPr/>
            </a:p>
          </p:txBody>
        </p:sp>
        <p:sp>
          <p:nvSpPr>
            <p:cNvPr id="83" name="Google Shape;434;gea1fd06e40_0_1052">
              <a:extLst>
                <a:ext uri="{FF2B5EF4-FFF2-40B4-BE49-F238E27FC236}">
                  <a16:creationId xmlns:a16="http://schemas.microsoft.com/office/drawing/2014/main" id="{393D2481-4731-F3EE-F06D-EDB7D575BD82}"/>
                </a:ext>
              </a:extLst>
            </p:cNvPr>
            <p:cNvSpPr txBox="1"/>
            <p:nvPr/>
          </p:nvSpPr>
          <p:spPr>
            <a:xfrm rot="28310">
              <a:off x="5343780" y="3918722"/>
              <a:ext cx="255009"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I</a:t>
              </a:r>
              <a:endParaRPr/>
            </a:p>
          </p:txBody>
        </p:sp>
        <p:sp>
          <p:nvSpPr>
            <p:cNvPr id="84" name="Google Shape;435;gea1fd06e40_0_1052">
              <a:extLst>
                <a:ext uri="{FF2B5EF4-FFF2-40B4-BE49-F238E27FC236}">
                  <a16:creationId xmlns:a16="http://schemas.microsoft.com/office/drawing/2014/main" id="{7AB1D80C-BA69-54F3-9FC6-EE5773A335C9}"/>
                </a:ext>
              </a:extLst>
            </p:cNvPr>
            <p:cNvSpPr txBox="1"/>
            <p:nvPr/>
          </p:nvSpPr>
          <p:spPr>
            <a:xfrm rot="21422164">
              <a:off x="5400198" y="3917013"/>
              <a:ext cx="295896" cy="23034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7"/>
              </a:pPr>
              <a:r>
                <a:rPr lang="nl-NL" sz="897">
                  <a:solidFill>
                    <a:srgbClr val="FFFFFF"/>
                  </a:solidFill>
                  <a:latin typeface="Open Sans"/>
                  <a:ea typeface="Open Sans"/>
                  <a:cs typeface="Open Sans"/>
                  <a:sym typeface="Open Sans"/>
                </a:rPr>
                <a:t>N</a:t>
              </a:r>
              <a:endParaRPr/>
            </a:p>
          </p:txBody>
        </p:sp>
        <p:sp>
          <p:nvSpPr>
            <p:cNvPr id="85" name="Google Shape;436;gea1fd06e40_0_1052">
              <a:extLst>
                <a:ext uri="{FF2B5EF4-FFF2-40B4-BE49-F238E27FC236}">
                  <a16:creationId xmlns:a16="http://schemas.microsoft.com/office/drawing/2014/main" id="{630E892E-C548-2A40-1549-9D66720A84FD}"/>
                </a:ext>
              </a:extLst>
            </p:cNvPr>
            <p:cNvSpPr txBox="1"/>
            <p:nvPr/>
          </p:nvSpPr>
          <p:spPr>
            <a:xfrm rot="20754247">
              <a:off x="5626811" y="3884665"/>
              <a:ext cx="279619"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E</a:t>
              </a:r>
              <a:endParaRPr/>
            </a:p>
          </p:txBody>
        </p:sp>
        <p:sp>
          <p:nvSpPr>
            <p:cNvPr id="86" name="Google Shape;437;gea1fd06e40_0_1052">
              <a:extLst>
                <a:ext uri="{FF2B5EF4-FFF2-40B4-BE49-F238E27FC236}">
                  <a16:creationId xmlns:a16="http://schemas.microsoft.com/office/drawing/2014/main" id="{D6539AD6-B77C-207F-9907-5B32A68F0195}"/>
                </a:ext>
              </a:extLst>
            </p:cNvPr>
            <p:cNvSpPr txBox="1"/>
            <p:nvPr/>
          </p:nvSpPr>
          <p:spPr>
            <a:xfrm rot="20489493">
              <a:off x="5700411" y="3860805"/>
              <a:ext cx="295800"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N</a:t>
              </a:r>
              <a:endParaRPr/>
            </a:p>
          </p:txBody>
        </p:sp>
        <p:sp>
          <p:nvSpPr>
            <p:cNvPr id="87" name="Google Shape;438;gea1fd06e40_0_1052">
              <a:extLst>
                <a:ext uri="{FF2B5EF4-FFF2-40B4-BE49-F238E27FC236}">
                  <a16:creationId xmlns:a16="http://schemas.microsoft.com/office/drawing/2014/main" id="{BED1777F-BDAE-3498-0C13-686CBDB9A147}"/>
                </a:ext>
              </a:extLst>
            </p:cNvPr>
            <p:cNvSpPr txBox="1"/>
            <p:nvPr/>
          </p:nvSpPr>
          <p:spPr>
            <a:xfrm rot="20116747">
              <a:off x="5829605" y="3810981"/>
              <a:ext cx="287663"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G</a:t>
              </a:r>
              <a:endParaRPr/>
            </a:p>
          </p:txBody>
        </p:sp>
        <p:sp>
          <p:nvSpPr>
            <p:cNvPr id="88" name="Google Shape;439;gea1fd06e40_0_1052">
              <a:extLst>
                <a:ext uri="{FF2B5EF4-FFF2-40B4-BE49-F238E27FC236}">
                  <a16:creationId xmlns:a16="http://schemas.microsoft.com/office/drawing/2014/main" id="{79B6D891-7781-0724-92B2-14F9BC6EE4F7}"/>
                </a:ext>
              </a:extLst>
            </p:cNvPr>
            <p:cNvSpPr txBox="1"/>
            <p:nvPr/>
          </p:nvSpPr>
          <p:spPr>
            <a:xfrm rot="19926931">
              <a:off x="5909217" y="3773592"/>
              <a:ext cx="279672"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E</a:t>
              </a:r>
              <a:endParaRPr/>
            </a:p>
          </p:txBody>
        </p:sp>
        <p:sp>
          <p:nvSpPr>
            <p:cNvPr id="89" name="Google Shape;440;gea1fd06e40_0_1052">
              <a:extLst>
                <a:ext uri="{FF2B5EF4-FFF2-40B4-BE49-F238E27FC236}">
                  <a16:creationId xmlns:a16="http://schemas.microsoft.com/office/drawing/2014/main" id="{D91726B0-BED7-E961-870A-EF5E7EF064C4}"/>
                </a:ext>
              </a:extLst>
            </p:cNvPr>
            <p:cNvSpPr txBox="1"/>
            <p:nvPr/>
          </p:nvSpPr>
          <p:spPr>
            <a:xfrm rot="19773190">
              <a:off x="5976989" y="3735669"/>
              <a:ext cx="279434"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Z</a:t>
              </a:r>
              <a:endParaRPr/>
            </a:p>
          </p:txBody>
        </p:sp>
        <p:sp>
          <p:nvSpPr>
            <p:cNvPr id="90" name="Google Shape;441;gea1fd06e40_0_1052">
              <a:extLst>
                <a:ext uri="{FF2B5EF4-FFF2-40B4-BE49-F238E27FC236}">
                  <a16:creationId xmlns:a16="http://schemas.microsoft.com/office/drawing/2014/main" id="{91F4F3FB-871E-50DD-1721-1CC461705C53}"/>
                </a:ext>
              </a:extLst>
            </p:cNvPr>
            <p:cNvSpPr txBox="1"/>
            <p:nvPr/>
          </p:nvSpPr>
          <p:spPr>
            <a:xfrm rot="19658242">
              <a:off x="6044314" y="3702054"/>
              <a:ext cx="255009"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I</a:t>
              </a:r>
              <a:endParaRPr/>
            </a:p>
          </p:txBody>
        </p:sp>
        <p:sp>
          <p:nvSpPr>
            <p:cNvPr id="91" name="Google Shape;442;gea1fd06e40_0_1052">
              <a:extLst>
                <a:ext uri="{FF2B5EF4-FFF2-40B4-BE49-F238E27FC236}">
                  <a16:creationId xmlns:a16="http://schemas.microsoft.com/office/drawing/2014/main" id="{FD62E594-8806-2CDA-4490-C0B91BD49787}"/>
                </a:ext>
              </a:extLst>
            </p:cNvPr>
            <p:cNvSpPr txBox="1"/>
            <p:nvPr/>
          </p:nvSpPr>
          <p:spPr>
            <a:xfrm rot="19544751">
              <a:off x="6087500" y="3660129"/>
              <a:ext cx="295808"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N</a:t>
              </a:r>
              <a:endParaRPr/>
            </a:p>
          </p:txBody>
        </p:sp>
        <p:sp>
          <p:nvSpPr>
            <p:cNvPr id="92" name="Google Shape;443;gea1fd06e40_0_1052">
              <a:extLst>
                <a:ext uri="{FF2B5EF4-FFF2-40B4-BE49-F238E27FC236}">
                  <a16:creationId xmlns:a16="http://schemas.microsoft.com/office/drawing/2014/main" id="{8F9A0091-D43A-B4D0-275D-97E59E4FD42A}"/>
                </a:ext>
              </a:extLst>
            </p:cNvPr>
            <p:cNvSpPr txBox="1"/>
            <p:nvPr/>
          </p:nvSpPr>
          <p:spPr>
            <a:xfrm rot="3932769">
              <a:off x="4331114" y="3041568"/>
              <a:ext cx="287709" cy="23034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7"/>
              </a:pPr>
              <a:r>
                <a:rPr lang="nl-NL" sz="897">
                  <a:solidFill>
                    <a:srgbClr val="FFFFFF"/>
                  </a:solidFill>
                  <a:latin typeface="Open Sans"/>
                  <a:ea typeface="Open Sans"/>
                  <a:cs typeface="Open Sans"/>
                  <a:sym typeface="Open Sans"/>
                </a:rPr>
                <a:t>K</a:t>
              </a:r>
              <a:endParaRPr/>
            </a:p>
          </p:txBody>
        </p:sp>
        <p:sp>
          <p:nvSpPr>
            <p:cNvPr id="93" name="Google Shape;444;gea1fd06e40_0_1052">
              <a:extLst>
                <a:ext uri="{FF2B5EF4-FFF2-40B4-BE49-F238E27FC236}">
                  <a16:creationId xmlns:a16="http://schemas.microsoft.com/office/drawing/2014/main" id="{F3BF9935-C4C5-1006-8B6D-63D7E5EB7263}"/>
                </a:ext>
              </a:extLst>
            </p:cNvPr>
            <p:cNvSpPr txBox="1"/>
            <p:nvPr/>
          </p:nvSpPr>
          <p:spPr>
            <a:xfrm rot="3721944">
              <a:off x="4371540" y="3115707"/>
              <a:ext cx="279548"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E</a:t>
              </a:r>
              <a:endParaRPr/>
            </a:p>
          </p:txBody>
        </p:sp>
        <p:sp>
          <p:nvSpPr>
            <p:cNvPr id="94" name="Google Shape;445;gea1fd06e40_0_1052">
              <a:extLst>
                <a:ext uri="{FF2B5EF4-FFF2-40B4-BE49-F238E27FC236}">
                  <a16:creationId xmlns:a16="http://schemas.microsoft.com/office/drawing/2014/main" id="{D9C7946D-3903-1260-34C4-A3E0181BBBC9}"/>
                </a:ext>
              </a:extLst>
            </p:cNvPr>
            <p:cNvSpPr txBox="1"/>
            <p:nvPr/>
          </p:nvSpPr>
          <p:spPr>
            <a:xfrm rot="3495560">
              <a:off x="4405794" y="3189789"/>
              <a:ext cx="295965"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N</a:t>
              </a:r>
              <a:endParaRPr/>
            </a:p>
          </p:txBody>
        </p:sp>
        <p:sp>
          <p:nvSpPr>
            <p:cNvPr id="95" name="Google Shape;446;gea1fd06e40_0_1052">
              <a:extLst>
                <a:ext uri="{FF2B5EF4-FFF2-40B4-BE49-F238E27FC236}">
                  <a16:creationId xmlns:a16="http://schemas.microsoft.com/office/drawing/2014/main" id="{F55863B9-DAF3-EF7B-227F-740ABFA0F054}"/>
                </a:ext>
              </a:extLst>
            </p:cNvPr>
            <p:cNvSpPr txBox="1"/>
            <p:nvPr/>
          </p:nvSpPr>
          <p:spPr>
            <a:xfrm rot="3208957">
              <a:off x="4455144" y="3274338"/>
              <a:ext cx="312066" cy="23034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7"/>
              </a:pPr>
              <a:r>
                <a:rPr lang="nl-NL" sz="897">
                  <a:solidFill>
                    <a:srgbClr val="FFFFFF"/>
                  </a:solidFill>
                  <a:latin typeface="Open Sans"/>
                  <a:ea typeface="Open Sans"/>
                  <a:cs typeface="Open Sans"/>
                  <a:sym typeface="Open Sans"/>
                </a:rPr>
                <a:t>M</a:t>
              </a:r>
              <a:endParaRPr/>
            </a:p>
          </p:txBody>
        </p:sp>
        <p:sp>
          <p:nvSpPr>
            <p:cNvPr id="96" name="Google Shape;447;gea1fd06e40_0_1052">
              <a:extLst>
                <a:ext uri="{FF2B5EF4-FFF2-40B4-BE49-F238E27FC236}">
                  <a16:creationId xmlns:a16="http://schemas.microsoft.com/office/drawing/2014/main" id="{D2A4BAEE-D2DF-9744-6D5F-3A44BE850E19}"/>
                </a:ext>
              </a:extLst>
            </p:cNvPr>
            <p:cNvSpPr txBox="1"/>
            <p:nvPr/>
          </p:nvSpPr>
          <p:spPr>
            <a:xfrm rot="2932315">
              <a:off x="4530912" y="3348519"/>
              <a:ext cx="279592"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E</a:t>
              </a:r>
              <a:endParaRPr/>
            </a:p>
          </p:txBody>
        </p:sp>
        <p:sp>
          <p:nvSpPr>
            <p:cNvPr id="97" name="Google Shape;448;gea1fd06e40_0_1052">
              <a:extLst>
                <a:ext uri="{FF2B5EF4-FFF2-40B4-BE49-F238E27FC236}">
                  <a16:creationId xmlns:a16="http://schemas.microsoft.com/office/drawing/2014/main" id="{CCF138E0-3DF8-54C3-3952-4A5B736B8A26}"/>
                </a:ext>
              </a:extLst>
            </p:cNvPr>
            <p:cNvSpPr txBox="1"/>
            <p:nvPr/>
          </p:nvSpPr>
          <p:spPr>
            <a:xfrm rot="2674648">
              <a:off x="4582392" y="3407550"/>
              <a:ext cx="287659"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R</a:t>
              </a:r>
              <a:endParaRPr/>
            </a:p>
          </p:txBody>
        </p:sp>
        <p:sp>
          <p:nvSpPr>
            <p:cNvPr id="98" name="Google Shape;449;gea1fd06e40_0_1052">
              <a:extLst>
                <a:ext uri="{FF2B5EF4-FFF2-40B4-BE49-F238E27FC236}">
                  <a16:creationId xmlns:a16="http://schemas.microsoft.com/office/drawing/2014/main" id="{46714715-6DAC-5EDD-7DE3-FDBDFA9E71DD}"/>
                </a:ext>
              </a:extLst>
            </p:cNvPr>
            <p:cNvSpPr txBox="1"/>
            <p:nvPr/>
          </p:nvSpPr>
          <p:spPr>
            <a:xfrm rot="2387875">
              <a:off x="4647279" y="3466320"/>
              <a:ext cx="287776"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K</a:t>
              </a:r>
              <a:endParaRPr/>
            </a:p>
          </p:txBody>
        </p:sp>
        <p:sp>
          <p:nvSpPr>
            <p:cNvPr id="99" name="Google Shape;450;gea1fd06e40_0_1052">
              <a:extLst>
                <a:ext uri="{FF2B5EF4-FFF2-40B4-BE49-F238E27FC236}">
                  <a16:creationId xmlns:a16="http://schemas.microsoft.com/office/drawing/2014/main" id="{3B980371-2B37-1499-1C3B-BE3E4BA86493}"/>
                </a:ext>
              </a:extLst>
            </p:cNvPr>
            <p:cNvSpPr txBox="1"/>
            <p:nvPr/>
          </p:nvSpPr>
          <p:spPr>
            <a:xfrm rot="2110397">
              <a:off x="4716595" y="3516330"/>
              <a:ext cx="279663"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E</a:t>
              </a:r>
              <a:endParaRPr/>
            </a:p>
          </p:txBody>
        </p:sp>
        <p:sp>
          <p:nvSpPr>
            <p:cNvPr id="100" name="Google Shape;451;gea1fd06e40_0_1052">
              <a:extLst>
                <a:ext uri="{FF2B5EF4-FFF2-40B4-BE49-F238E27FC236}">
                  <a16:creationId xmlns:a16="http://schemas.microsoft.com/office/drawing/2014/main" id="{8A52636F-557B-F449-6BDD-628AF24B8466}"/>
                </a:ext>
              </a:extLst>
            </p:cNvPr>
            <p:cNvSpPr txBox="1"/>
            <p:nvPr/>
          </p:nvSpPr>
          <p:spPr>
            <a:xfrm rot="1812374">
              <a:off x="4779819" y="3562137"/>
              <a:ext cx="295758"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N</a:t>
              </a:r>
              <a:endParaRPr/>
            </a:p>
          </p:txBody>
        </p:sp>
        <p:sp>
          <p:nvSpPr>
            <p:cNvPr id="101" name="Google Shape;452;gea1fd06e40_0_1052">
              <a:extLst>
                <a:ext uri="{FF2B5EF4-FFF2-40B4-BE49-F238E27FC236}">
                  <a16:creationId xmlns:a16="http://schemas.microsoft.com/office/drawing/2014/main" id="{52D2C533-337D-5C63-051D-D1ED5F2C08B5}"/>
                </a:ext>
              </a:extLst>
            </p:cNvPr>
            <p:cNvSpPr txBox="1"/>
            <p:nvPr/>
          </p:nvSpPr>
          <p:spPr>
            <a:xfrm rot="1102262">
              <a:off x="4986214" y="3646012"/>
              <a:ext cx="255101"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I</a:t>
              </a:r>
              <a:endParaRPr/>
            </a:p>
          </p:txBody>
        </p:sp>
        <p:sp>
          <p:nvSpPr>
            <p:cNvPr id="102" name="Google Shape;453;gea1fd06e40_0_1052">
              <a:extLst>
                <a:ext uri="{FF2B5EF4-FFF2-40B4-BE49-F238E27FC236}">
                  <a16:creationId xmlns:a16="http://schemas.microsoft.com/office/drawing/2014/main" id="{46F32DDE-040B-6A22-2591-1DDA14D9123B}"/>
                </a:ext>
              </a:extLst>
            </p:cNvPr>
            <p:cNvSpPr txBox="1"/>
            <p:nvPr/>
          </p:nvSpPr>
          <p:spPr>
            <a:xfrm rot="1345341">
              <a:off x="4904101" y="3621606"/>
              <a:ext cx="287863"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K</a:t>
              </a:r>
              <a:endParaRPr/>
            </a:p>
          </p:txBody>
        </p:sp>
        <p:sp>
          <p:nvSpPr>
            <p:cNvPr id="103" name="Google Shape;454;gea1fd06e40_0_1052">
              <a:extLst>
                <a:ext uri="{FF2B5EF4-FFF2-40B4-BE49-F238E27FC236}">
                  <a16:creationId xmlns:a16="http://schemas.microsoft.com/office/drawing/2014/main" id="{202F2D53-6EAB-254F-E204-9B3BD4E19373}"/>
                </a:ext>
              </a:extLst>
            </p:cNvPr>
            <p:cNvSpPr txBox="1"/>
            <p:nvPr/>
          </p:nvSpPr>
          <p:spPr>
            <a:xfrm rot="852320">
              <a:off x="5039532" y="3667570"/>
              <a:ext cx="295846"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N</a:t>
              </a:r>
              <a:endParaRPr/>
            </a:p>
          </p:txBody>
        </p:sp>
        <p:sp>
          <p:nvSpPr>
            <p:cNvPr id="104" name="Google Shape;455;gea1fd06e40_0_1052">
              <a:extLst>
                <a:ext uri="{FF2B5EF4-FFF2-40B4-BE49-F238E27FC236}">
                  <a16:creationId xmlns:a16="http://schemas.microsoft.com/office/drawing/2014/main" id="{628CB340-1E19-DEEC-6093-85B3288CD849}"/>
                </a:ext>
              </a:extLst>
            </p:cNvPr>
            <p:cNvSpPr txBox="1"/>
            <p:nvPr/>
          </p:nvSpPr>
          <p:spPr>
            <a:xfrm rot="565382">
              <a:off x="5131577" y="3686092"/>
              <a:ext cx="287682" cy="23034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7"/>
              </a:pPr>
              <a:r>
                <a:rPr lang="nl-NL" sz="897">
                  <a:solidFill>
                    <a:srgbClr val="FFFFFF"/>
                  </a:solidFill>
                  <a:latin typeface="Open Sans"/>
                  <a:ea typeface="Open Sans"/>
                  <a:cs typeface="Open Sans"/>
                  <a:sym typeface="Open Sans"/>
                </a:rPr>
                <a:t>D</a:t>
              </a:r>
              <a:endParaRPr/>
            </a:p>
          </p:txBody>
        </p:sp>
        <p:sp>
          <p:nvSpPr>
            <p:cNvPr id="105" name="Google Shape;456;gea1fd06e40_0_1052">
              <a:extLst>
                <a:ext uri="{FF2B5EF4-FFF2-40B4-BE49-F238E27FC236}">
                  <a16:creationId xmlns:a16="http://schemas.microsoft.com/office/drawing/2014/main" id="{40B4DBEA-1DF4-CC80-38B4-4D644870072B}"/>
                </a:ext>
              </a:extLst>
            </p:cNvPr>
            <p:cNvSpPr txBox="1"/>
            <p:nvPr/>
          </p:nvSpPr>
          <p:spPr>
            <a:xfrm rot="433515">
              <a:off x="5194826" y="3692991"/>
              <a:ext cx="255227"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a:t>
              </a:r>
              <a:endParaRPr/>
            </a:p>
          </p:txBody>
        </p:sp>
        <p:sp>
          <p:nvSpPr>
            <p:cNvPr id="106" name="Google Shape;457;gea1fd06e40_0_1052">
              <a:extLst>
                <a:ext uri="{FF2B5EF4-FFF2-40B4-BE49-F238E27FC236}">
                  <a16:creationId xmlns:a16="http://schemas.microsoft.com/office/drawing/2014/main" id="{87012B1A-0E04-CA20-8147-40DD68F20FB8}"/>
                </a:ext>
              </a:extLst>
            </p:cNvPr>
            <p:cNvSpPr txBox="1"/>
            <p:nvPr/>
          </p:nvSpPr>
          <p:spPr>
            <a:xfrm rot="21274979">
              <a:off x="5458739" y="3697581"/>
              <a:ext cx="279649"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Z</a:t>
              </a:r>
              <a:endParaRPr/>
            </a:p>
          </p:txBody>
        </p:sp>
        <p:sp>
          <p:nvSpPr>
            <p:cNvPr id="107" name="Google Shape;458;gea1fd06e40_0_1052">
              <a:extLst>
                <a:ext uri="{FF2B5EF4-FFF2-40B4-BE49-F238E27FC236}">
                  <a16:creationId xmlns:a16="http://schemas.microsoft.com/office/drawing/2014/main" id="{1407A696-7459-D368-6144-65E24FA914C6}"/>
                </a:ext>
              </a:extLst>
            </p:cNvPr>
            <p:cNvSpPr txBox="1"/>
            <p:nvPr/>
          </p:nvSpPr>
          <p:spPr>
            <a:xfrm rot="168523">
              <a:off x="5293675" y="3702015"/>
              <a:ext cx="287746"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G</a:t>
              </a:r>
              <a:endParaRPr/>
            </a:p>
          </p:txBody>
        </p:sp>
        <p:sp>
          <p:nvSpPr>
            <p:cNvPr id="108" name="Google Shape;459;gea1fd06e40_0_1052">
              <a:extLst>
                <a:ext uri="{FF2B5EF4-FFF2-40B4-BE49-F238E27FC236}">
                  <a16:creationId xmlns:a16="http://schemas.microsoft.com/office/drawing/2014/main" id="{EB6C898D-1F31-D42D-5CAA-C19F2A87CFC1}"/>
                </a:ext>
              </a:extLst>
            </p:cNvPr>
            <p:cNvSpPr txBox="1"/>
            <p:nvPr/>
          </p:nvSpPr>
          <p:spPr>
            <a:xfrm rot="21496751">
              <a:off x="5381649" y="3702346"/>
              <a:ext cx="279726" cy="23034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7"/>
              </a:pPr>
              <a:r>
                <a:rPr lang="nl-NL" sz="897">
                  <a:solidFill>
                    <a:srgbClr val="FFFFFF"/>
                  </a:solidFill>
                  <a:latin typeface="Open Sans"/>
                  <a:ea typeface="Open Sans"/>
                  <a:cs typeface="Open Sans"/>
                  <a:sym typeface="Open Sans"/>
                </a:rPr>
                <a:t>E</a:t>
              </a:r>
              <a:endParaRPr/>
            </a:p>
          </p:txBody>
        </p:sp>
        <p:sp>
          <p:nvSpPr>
            <p:cNvPr id="109" name="Google Shape;460;gea1fd06e40_0_1052">
              <a:extLst>
                <a:ext uri="{FF2B5EF4-FFF2-40B4-BE49-F238E27FC236}">
                  <a16:creationId xmlns:a16="http://schemas.microsoft.com/office/drawing/2014/main" id="{9D245DA9-BAF0-73AB-CC13-86510D16AB5D}"/>
                </a:ext>
              </a:extLst>
            </p:cNvPr>
            <p:cNvSpPr txBox="1"/>
            <p:nvPr/>
          </p:nvSpPr>
          <p:spPr>
            <a:xfrm rot="21064165">
              <a:off x="5534473" y="3689536"/>
              <a:ext cx="255092"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I</a:t>
              </a:r>
              <a:endParaRPr/>
            </a:p>
          </p:txBody>
        </p:sp>
        <p:sp>
          <p:nvSpPr>
            <p:cNvPr id="110" name="Google Shape;461;gea1fd06e40_0_1052">
              <a:extLst>
                <a:ext uri="{FF2B5EF4-FFF2-40B4-BE49-F238E27FC236}">
                  <a16:creationId xmlns:a16="http://schemas.microsoft.com/office/drawing/2014/main" id="{549EB83F-8BF9-57DF-FFDC-1FCD11C9EF8B}"/>
                </a:ext>
              </a:extLst>
            </p:cNvPr>
            <p:cNvSpPr txBox="1"/>
            <p:nvPr/>
          </p:nvSpPr>
          <p:spPr>
            <a:xfrm rot="20811959">
              <a:off x="5589322" y="3674970"/>
              <a:ext cx="295736"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N</a:t>
              </a:r>
              <a:endParaRPr/>
            </a:p>
          </p:txBody>
        </p:sp>
        <p:sp>
          <p:nvSpPr>
            <p:cNvPr id="111" name="Google Shape;462;gea1fd06e40_0_1052">
              <a:extLst>
                <a:ext uri="{FF2B5EF4-FFF2-40B4-BE49-F238E27FC236}">
                  <a16:creationId xmlns:a16="http://schemas.microsoft.com/office/drawing/2014/main" id="{BC1F79DB-4CAB-253E-A825-64B2AE356F05}"/>
                </a:ext>
              </a:extLst>
            </p:cNvPr>
            <p:cNvSpPr txBox="1"/>
            <p:nvPr/>
          </p:nvSpPr>
          <p:spPr>
            <a:xfrm rot="20348076">
              <a:off x="5721899" y="3636915"/>
              <a:ext cx="279639"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E</a:t>
              </a:r>
              <a:endParaRPr/>
            </a:p>
          </p:txBody>
        </p:sp>
        <p:sp>
          <p:nvSpPr>
            <p:cNvPr id="112" name="Google Shape;463;gea1fd06e40_0_1052">
              <a:extLst>
                <a:ext uri="{FF2B5EF4-FFF2-40B4-BE49-F238E27FC236}">
                  <a16:creationId xmlns:a16="http://schemas.microsoft.com/office/drawing/2014/main" id="{E2A613FF-60B4-4D33-BEE6-249C4CD9D9BD}"/>
                </a:ext>
              </a:extLst>
            </p:cNvPr>
            <p:cNvSpPr txBox="1"/>
            <p:nvPr/>
          </p:nvSpPr>
          <p:spPr>
            <a:xfrm rot="20037277">
              <a:off x="5791620" y="3603085"/>
              <a:ext cx="295844"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N</a:t>
              </a:r>
              <a:endParaRPr/>
            </a:p>
          </p:txBody>
        </p:sp>
        <p:sp>
          <p:nvSpPr>
            <p:cNvPr id="113" name="Google Shape;464;gea1fd06e40_0_1052">
              <a:extLst>
                <a:ext uri="{FF2B5EF4-FFF2-40B4-BE49-F238E27FC236}">
                  <a16:creationId xmlns:a16="http://schemas.microsoft.com/office/drawing/2014/main" id="{769CE0F7-4F9D-C6F2-A324-8F2CD1F6565D}"/>
                </a:ext>
              </a:extLst>
            </p:cNvPr>
            <p:cNvSpPr txBox="1"/>
            <p:nvPr/>
          </p:nvSpPr>
          <p:spPr>
            <a:xfrm rot="19557725">
              <a:off x="5911788" y="3535867"/>
              <a:ext cx="287812" cy="23034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7"/>
              </a:pPr>
              <a:r>
                <a:rPr lang="nl-NL" sz="897">
                  <a:solidFill>
                    <a:srgbClr val="FFFFFF"/>
                  </a:solidFill>
                  <a:latin typeface="Open Sans"/>
                  <a:ea typeface="Open Sans"/>
                  <a:cs typeface="Open Sans"/>
                  <a:sym typeface="Open Sans"/>
                </a:rPr>
                <a:t>O</a:t>
              </a:r>
              <a:endParaRPr/>
            </a:p>
          </p:txBody>
        </p:sp>
        <p:sp>
          <p:nvSpPr>
            <p:cNvPr id="114" name="Google Shape;465;gea1fd06e40_0_1052">
              <a:extLst>
                <a:ext uri="{FF2B5EF4-FFF2-40B4-BE49-F238E27FC236}">
                  <a16:creationId xmlns:a16="http://schemas.microsoft.com/office/drawing/2014/main" id="{A0D9EA02-DA01-5694-61E6-A991C389E7F4}"/>
                </a:ext>
              </a:extLst>
            </p:cNvPr>
            <p:cNvSpPr txBox="1"/>
            <p:nvPr/>
          </p:nvSpPr>
          <p:spPr>
            <a:xfrm rot="19232403">
              <a:off x="5980654" y="3475498"/>
              <a:ext cx="312019" cy="23034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7"/>
              </a:pPr>
              <a:r>
                <a:rPr lang="nl-NL" sz="897">
                  <a:solidFill>
                    <a:srgbClr val="FFFFFF"/>
                  </a:solidFill>
                  <a:latin typeface="Open Sans"/>
                  <a:ea typeface="Open Sans"/>
                  <a:cs typeface="Open Sans"/>
                  <a:sym typeface="Open Sans"/>
                </a:rPr>
                <a:t>M</a:t>
              </a:r>
              <a:endParaRPr/>
            </a:p>
          </p:txBody>
        </p:sp>
        <p:sp>
          <p:nvSpPr>
            <p:cNvPr id="115" name="Google Shape;466;gea1fd06e40_0_1052">
              <a:extLst>
                <a:ext uri="{FF2B5EF4-FFF2-40B4-BE49-F238E27FC236}">
                  <a16:creationId xmlns:a16="http://schemas.microsoft.com/office/drawing/2014/main" id="{A62DE827-D828-FD6E-B043-514FF88DCA1B}"/>
                </a:ext>
              </a:extLst>
            </p:cNvPr>
            <p:cNvSpPr txBox="1"/>
            <p:nvPr/>
          </p:nvSpPr>
          <p:spPr>
            <a:xfrm rot="18937999">
              <a:off x="6066510" y="3409302"/>
              <a:ext cx="287881"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G</a:t>
              </a:r>
              <a:endParaRPr/>
            </a:p>
          </p:txBody>
        </p:sp>
        <p:sp>
          <p:nvSpPr>
            <p:cNvPr id="116" name="Google Shape;467;gea1fd06e40_0_1052">
              <a:extLst>
                <a:ext uri="{FF2B5EF4-FFF2-40B4-BE49-F238E27FC236}">
                  <a16:creationId xmlns:a16="http://schemas.microsoft.com/office/drawing/2014/main" id="{302C4EA6-D309-F6A5-5318-0C544E18DDCD}"/>
                </a:ext>
              </a:extLst>
            </p:cNvPr>
            <p:cNvSpPr txBox="1"/>
            <p:nvPr/>
          </p:nvSpPr>
          <p:spPr>
            <a:xfrm rot="18717313">
              <a:off x="6128863" y="3348442"/>
              <a:ext cx="279560"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E</a:t>
              </a:r>
              <a:endParaRPr/>
            </a:p>
          </p:txBody>
        </p:sp>
        <p:sp>
          <p:nvSpPr>
            <p:cNvPr id="117" name="Google Shape;468;gea1fd06e40_0_1052">
              <a:extLst>
                <a:ext uri="{FF2B5EF4-FFF2-40B4-BE49-F238E27FC236}">
                  <a16:creationId xmlns:a16="http://schemas.microsoft.com/office/drawing/2014/main" id="{D4FA2685-88D1-9B62-DBD9-26C5384E0583}"/>
                </a:ext>
              </a:extLst>
            </p:cNvPr>
            <p:cNvSpPr txBox="1"/>
            <p:nvPr/>
          </p:nvSpPr>
          <p:spPr>
            <a:xfrm rot="18524068">
              <a:off x="6176476" y="3287470"/>
              <a:ext cx="287672"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V</a:t>
              </a:r>
              <a:endParaRPr/>
            </a:p>
          </p:txBody>
        </p:sp>
        <p:sp>
          <p:nvSpPr>
            <p:cNvPr id="118" name="Google Shape;469;gea1fd06e40_0_1052">
              <a:extLst>
                <a:ext uri="{FF2B5EF4-FFF2-40B4-BE49-F238E27FC236}">
                  <a16:creationId xmlns:a16="http://schemas.microsoft.com/office/drawing/2014/main" id="{798534C5-8DC3-5F8D-CD49-0174E6EF5C51}"/>
                </a:ext>
              </a:extLst>
            </p:cNvPr>
            <p:cNvSpPr txBox="1"/>
            <p:nvPr/>
          </p:nvSpPr>
          <p:spPr>
            <a:xfrm rot="18369366">
              <a:off x="6235036" y="3232314"/>
              <a:ext cx="255260"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I</a:t>
              </a:r>
              <a:endParaRPr/>
            </a:p>
          </p:txBody>
        </p:sp>
        <p:sp>
          <p:nvSpPr>
            <p:cNvPr id="119" name="Google Shape;470;gea1fd06e40_0_1052">
              <a:extLst>
                <a:ext uri="{FF2B5EF4-FFF2-40B4-BE49-F238E27FC236}">
                  <a16:creationId xmlns:a16="http://schemas.microsoft.com/office/drawing/2014/main" id="{0BCA5511-1CC1-2254-98C9-BDFD0D809D01}"/>
                </a:ext>
              </a:extLst>
            </p:cNvPr>
            <p:cNvSpPr txBox="1"/>
            <p:nvPr/>
          </p:nvSpPr>
          <p:spPr>
            <a:xfrm rot="18220438">
              <a:off x="6258889" y="3168970"/>
              <a:ext cx="295960"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N</a:t>
              </a:r>
              <a:endParaRPr/>
            </a:p>
          </p:txBody>
        </p:sp>
        <p:sp>
          <p:nvSpPr>
            <p:cNvPr id="120" name="Google Shape;471;gea1fd06e40_0_1052">
              <a:extLst>
                <a:ext uri="{FF2B5EF4-FFF2-40B4-BE49-F238E27FC236}">
                  <a16:creationId xmlns:a16="http://schemas.microsoft.com/office/drawing/2014/main" id="{DD0FB3E6-1326-9B50-50A5-F6E38EE73184}"/>
                </a:ext>
              </a:extLst>
            </p:cNvPr>
            <p:cNvSpPr txBox="1"/>
            <p:nvPr/>
          </p:nvSpPr>
          <p:spPr>
            <a:xfrm rot="18055367">
              <a:off x="6311304" y="3092146"/>
              <a:ext cx="287809" cy="230151"/>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896"/>
              </a:pPr>
              <a:r>
                <a:rPr lang="nl-NL" sz="896">
                  <a:solidFill>
                    <a:srgbClr val="FFFFFF"/>
                  </a:solidFill>
                  <a:latin typeface="Open Sans"/>
                  <a:ea typeface="Open Sans"/>
                  <a:cs typeface="Open Sans"/>
                  <a:sym typeface="Open Sans"/>
                </a:rPr>
                <a:t>G</a:t>
              </a:r>
              <a:endParaRPr/>
            </a:p>
          </p:txBody>
        </p:sp>
        <p:sp>
          <p:nvSpPr>
            <p:cNvPr id="121" name="Google Shape;472;gea1fd06e40_0_1052">
              <a:extLst>
                <a:ext uri="{FF2B5EF4-FFF2-40B4-BE49-F238E27FC236}">
                  <a16:creationId xmlns:a16="http://schemas.microsoft.com/office/drawing/2014/main" id="{0D5F1485-67B2-16E3-DB08-CB416052D7C9}"/>
                </a:ext>
              </a:extLst>
            </p:cNvPr>
            <p:cNvSpPr txBox="1"/>
            <p:nvPr/>
          </p:nvSpPr>
          <p:spPr>
            <a:xfrm rot="2871459">
              <a:off x="2890016" y="2887233"/>
              <a:ext cx="255300"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L</a:t>
              </a:r>
              <a:endParaRPr/>
            </a:p>
          </p:txBody>
        </p:sp>
        <p:sp>
          <p:nvSpPr>
            <p:cNvPr id="122" name="Google Shape;473;gea1fd06e40_0_1052">
              <a:extLst>
                <a:ext uri="{FF2B5EF4-FFF2-40B4-BE49-F238E27FC236}">
                  <a16:creationId xmlns:a16="http://schemas.microsoft.com/office/drawing/2014/main" id="{E75568AE-B424-3144-E99B-01D0F292D968}"/>
                </a:ext>
              </a:extLst>
            </p:cNvPr>
            <p:cNvSpPr txBox="1"/>
            <p:nvPr/>
          </p:nvSpPr>
          <p:spPr>
            <a:xfrm rot="2485598">
              <a:off x="2922145" y="2919055"/>
              <a:ext cx="255267"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E</a:t>
              </a:r>
              <a:endParaRPr/>
            </a:p>
          </p:txBody>
        </p:sp>
        <p:sp>
          <p:nvSpPr>
            <p:cNvPr id="123" name="Google Shape;474;gea1fd06e40_0_1052">
              <a:extLst>
                <a:ext uri="{FF2B5EF4-FFF2-40B4-BE49-F238E27FC236}">
                  <a16:creationId xmlns:a16="http://schemas.microsoft.com/office/drawing/2014/main" id="{26811BBD-A540-3A7F-72C9-3C8C27318F55}"/>
                </a:ext>
              </a:extLst>
            </p:cNvPr>
            <p:cNvSpPr txBox="1"/>
            <p:nvPr/>
          </p:nvSpPr>
          <p:spPr>
            <a:xfrm rot="2061767">
              <a:off x="2958737" y="2947693"/>
              <a:ext cx="255124"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E</a:t>
              </a:r>
              <a:endParaRPr/>
            </a:p>
          </p:txBody>
        </p:sp>
        <p:sp>
          <p:nvSpPr>
            <p:cNvPr id="124" name="Google Shape;475;gea1fd06e40_0_1052">
              <a:extLst>
                <a:ext uri="{FF2B5EF4-FFF2-40B4-BE49-F238E27FC236}">
                  <a16:creationId xmlns:a16="http://schemas.microsoft.com/office/drawing/2014/main" id="{757F88E6-38D2-76D9-03C2-815A961F24F3}"/>
                </a:ext>
              </a:extLst>
            </p:cNvPr>
            <p:cNvSpPr txBox="1"/>
            <p:nvPr/>
          </p:nvSpPr>
          <p:spPr>
            <a:xfrm rot="1579436">
              <a:off x="2998614" y="2971086"/>
              <a:ext cx="255048"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F</a:t>
              </a:r>
              <a:endParaRPr/>
            </a:p>
          </p:txBody>
        </p:sp>
        <p:sp>
          <p:nvSpPr>
            <p:cNvPr id="125" name="Google Shape;476;gea1fd06e40_0_1052">
              <a:extLst>
                <a:ext uri="{FF2B5EF4-FFF2-40B4-BE49-F238E27FC236}">
                  <a16:creationId xmlns:a16="http://schemas.microsoft.com/office/drawing/2014/main" id="{0EC9F4E6-5486-8F72-E81A-59F23CB7BFAE}"/>
                </a:ext>
              </a:extLst>
            </p:cNvPr>
            <p:cNvSpPr txBox="1"/>
            <p:nvPr/>
          </p:nvSpPr>
          <p:spPr>
            <a:xfrm rot="462088">
              <a:off x="3082934" y="2997612"/>
              <a:ext cx="255202"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T</a:t>
              </a:r>
              <a:endParaRPr/>
            </a:p>
          </p:txBody>
        </p:sp>
        <p:sp>
          <p:nvSpPr>
            <p:cNvPr id="126" name="Google Shape;477;gea1fd06e40_0_1052">
              <a:extLst>
                <a:ext uri="{FF2B5EF4-FFF2-40B4-BE49-F238E27FC236}">
                  <a16:creationId xmlns:a16="http://schemas.microsoft.com/office/drawing/2014/main" id="{987B0B85-15C0-9003-12EB-4D0B0C03A76A}"/>
                </a:ext>
              </a:extLst>
            </p:cNvPr>
            <p:cNvSpPr txBox="1"/>
            <p:nvPr/>
          </p:nvSpPr>
          <p:spPr>
            <a:xfrm rot="1030624">
              <a:off x="3040767" y="2988102"/>
              <a:ext cx="254973"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S</a:t>
              </a:r>
              <a:endParaRPr/>
            </a:p>
          </p:txBody>
        </p:sp>
        <p:sp>
          <p:nvSpPr>
            <p:cNvPr id="127" name="Google Shape;478;gea1fd06e40_0_1052">
              <a:extLst>
                <a:ext uri="{FF2B5EF4-FFF2-40B4-BE49-F238E27FC236}">
                  <a16:creationId xmlns:a16="http://schemas.microsoft.com/office/drawing/2014/main" id="{CD8DDA89-6BBD-CC4A-C0A4-FB4E97A0795B}"/>
                </a:ext>
              </a:extLst>
            </p:cNvPr>
            <p:cNvSpPr txBox="1"/>
            <p:nvPr/>
          </p:nvSpPr>
          <p:spPr>
            <a:xfrm rot="21556814">
              <a:off x="3129334" y="2999855"/>
              <a:ext cx="238819"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I</a:t>
              </a:r>
              <a:endParaRPr/>
            </a:p>
          </p:txBody>
        </p:sp>
        <p:sp>
          <p:nvSpPr>
            <p:cNvPr id="128" name="Google Shape;479;gea1fd06e40_0_1052">
              <a:extLst>
                <a:ext uri="{FF2B5EF4-FFF2-40B4-BE49-F238E27FC236}">
                  <a16:creationId xmlns:a16="http://schemas.microsoft.com/office/drawing/2014/main" id="{2DED507A-394F-8ADE-747D-D9A1620AC4FD}"/>
                </a:ext>
              </a:extLst>
            </p:cNvPr>
            <p:cNvSpPr txBox="1"/>
            <p:nvPr/>
          </p:nvSpPr>
          <p:spPr>
            <a:xfrm rot="21126375">
              <a:off x="3158307" y="2997428"/>
              <a:ext cx="246839"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J</a:t>
              </a:r>
              <a:endParaRPr/>
            </a:p>
          </p:txBody>
        </p:sp>
        <p:sp>
          <p:nvSpPr>
            <p:cNvPr id="129" name="Google Shape;480;gea1fd06e40_0_1052">
              <a:extLst>
                <a:ext uri="{FF2B5EF4-FFF2-40B4-BE49-F238E27FC236}">
                  <a16:creationId xmlns:a16="http://schemas.microsoft.com/office/drawing/2014/main" id="{78A15DA1-8FB2-A5FB-2DE7-8D57E6EDCCA9}"/>
                </a:ext>
              </a:extLst>
            </p:cNvPr>
            <p:cNvSpPr txBox="1"/>
            <p:nvPr/>
          </p:nvSpPr>
          <p:spPr>
            <a:xfrm rot="20646052">
              <a:off x="3195297" y="2988788"/>
              <a:ext cx="255161"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L</a:t>
              </a:r>
              <a:endParaRPr/>
            </a:p>
          </p:txBody>
        </p:sp>
        <p:sp>
          <p:nvSpPr>
            <p:cNvPr id="130" name="Google Shape;481;gea1fd06e40_0_1052">
              <a:extLst>
                <a:ext uri="{FF2B5EF4-FFF2-40B4-BE49-F238E27FC236}">
                  <a16:creationId xmlns:a16="http://schemas.microsoft.com/office/drawing/2014/main" id="{E31257D6-E1A8-C21D-F327-D2F853DC14FE}"/>
                </a:ext>
              </a:extLst>
            </p:cNvPr>
            <p:cNvSpPr txBox="1"/>
            <p:nvPr/>
          </p:nvSpPr>
          <p:spPr>
            <a:xfrm rot="19939195">
              <a:off x="3262811" y="2961511"/>
              <a:ext cx="255094"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K</a:t>
              </a:r>
              <a:endParaRPr/>
            </a:p>
          </p:txBody>
        </p:sp>
        <p:sp>
          <p:nvSpPr>
            <p:cNvPr id="131" name="Google Shape;482;gea1fd06e40_0_1052">
              <a:extLst>
                <a:ext uri="{FF2B5EF4-FFF2-40B4-BE49-F238E27FC236}">
                  <a16:creationId xmlns:a16="http://schemas.microsoft.com/office/drawing/2014/main" id="{7D359C6B-B14D-E54F-5B9B-FF8DEC488852}"/>
                </a:ext>
              </a:extLst>
            </p:cNvPr>
            <p:cNvSpPr txBox="1"/>
            <p:nvPr/>
          </p:nvSpPr>
          <p:spPr>
            <a:xfrm rot="19648084">
              <a:off x="3307397" y="2940499"/>
              <a:ext cx="238764"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I</a:t>
              </a:r>
              <a:endParaRPr/>
            </a:p>
          </p:txBody>
        </p:sp>
        <p:sp>
          <p:nvSpPr>
            <p:cNvPr id="132" name="Google Shape;483;gea1fd06e40_0_1052">
              <a:extLst>
                <a:ext uri="{FF2B5EF4-FFF2-40B4-BE49-F238E27FC236}">
                  <a16:creationId xmlns:a16="http://schemas.microsoft.com/office/drawing/2014/main" id="{A69BFD25-192C-D502-7596-21EB575FDCC7}"/>
                </a:ext>
              </a:extLst>
            </p:cNvPr>
            <p:cNvSpPr txBox="1"/>
            <p:nvPr/>
          </p:nvSpPr>
          <p:spPr>
            <a:xfrm rot="19085718">
              <a:off x="3374634" y="2879506"/>
              <a:ext cx="263216"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D</a:t>
              </a:r>
              <a:endParaRPr/>
            </a:p>
          </p:txBody>
        </p:sp>
        <p:sp>
          <p:nvSpPr>
            <p:cNvPr id="133" name="Google Shape;484;gea1fd06e40_0_1052">
              <a:extLst>
                <a:ext uri="{FF2B5EF4-FFF2-40B4-BE49-F238E27FC236}">
                  <a16:creationId xmlns:a16="http://schemas.microsoft.com/office/drawing/2014/main" id="{5192E2E5-7A7E-8CD6-BB37-2ACE1748BD06}"/>
                </a:ext>
              </a:extLst>
            </p:cNvPr>
            <p:cNvSpPr txBox="1"/>
            <p:nvPr/>
          </p:nvSpPr>
          <p:spPr>
            <a:xfrm rot="19375268">
              <a:off x="3329644" y="2916517"/>
              <a:ext cx="263222" cy="157054"/>
            </a:xfrm>
            <a:prstGeom prst="rect">
              <a:avLst/>
            </a:prstGeom>
            <a:noFill/>
            <a:ln>
              <a:noFill/>
            </a:ln>
            <a:effectLst>
              <a:outerShdw blurRad="50800" dist="38100" dir="2700000" algn="tl" rotWithShape="0">
                <a:srgbClr val="000000">
                  <a:alpha val="40000"/>
                </a:srgbClr>
              </a:outerShdw>
              <a:reflection stA="30000" endPos="15000" fadeDir="5400012" sy="-100000" algn="bl" rotWithShape="0"/>
            </a:effectLst>
          </p:spPr>
          <p:txBody>
            <a:bodyPr spcFirstLastPara="1" wrap="square" lIns="91425" tIns="45700" rIns="91425" bIns="45700" anchor="t" anchorCtr="0">
              <a:spAutoFit/>
            </a:bodyPr>
            <a:lstStyle/>
            <a:p>
              <a:pPr>
                <a:buClr>
                  <a:srgbClr val="000000"/>
                </a:buClr>
                <a:buSzPts val="421"/>
              </a:pPr>
              <a:r>
                <a:rPr lang="nl-NL" sz="421">
                  <a:solidFill>
                    <a:srgbClr val="FFFFFF"/>
                  </a:solidFill>
                  <a:latin typeface="Open Sans"/>
                  <a:ea typeface="Open Sans"/>
                  <a:cs typeface="Open Sans"/>
                  <a:sym typeface="Open Sans"/>
                </a:rPr>
                <a:t>N</a:t>
              </a:r>
              <a:endParaRPr/>
            </a:p>
          </p:txBody>
        </p:sp>
      </p:grpSp>
    </p:spTree>
    <p:extLst>
      <p:ext uri="{BB962C8B-B14F-4D97-AF65-F5344CB8AC3E}">
        <p14:creationId xmlns:p14="http://schemas.microsoft.com/office/powerpoint/2010/main" val="2544389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6">
            <a:extLst>
              <a:ext uri="{FF2B5EF4-FFF2-40B4-BE49-F238E27FC236}">
                <a16:creationId xmlns:a16="http://schemas.microsoft.com/office/drawing/2014/main" id="{110C6E1A-B0BF-4368-F248-7B8EABA611B0}"/>
              </a:ext>
            </a:extLst>
          </p:cNvPr>
          <p:cNvPicPr>
            <a:picLocks noGrp="1" noChangeAspect="1"/>
          </p:cNvPicPr>
          <p:nvPr>
            <p:ph idx="1"/>
          </p:nvPr>
        </p:nvPicPr>
        <p:blipFill>
          <a:blip r:embed="rId4"/>
          <a:stretch>
            <a:fillRect/>
          </a:stretch>
        </p:blipFill>
        <p:spPr>
          <a:xfrm>
            <a:off x="1948629" y="611358"/>
            <a:ext cx="5252629" cy="4202380"/>
          </a:xfrm>
        </p:spPr>
      </p:pic>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28845151"/>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5423269" cy="994172"/>
          </a:xfrm>
        </p:spPr>
        <p:txBody>
          <a:bodyPr/>
          <a:lstStyle/>
          <a:p>
            <a:r>
              <a:rPr lang="nl-NL"/>
              <a:t>Opbouw gesprek</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1238AC42-22CF-32BD-4DD4-2BB7F25BC18E}"/>
              </a:ext>
            </a:extLst>
          </p:cNvPr>
          <p:cNvSpPr txBox="1">
            <a:spLocks/>
          </p:cNvSpPr>
          <p:nvPr/>
        </p:nvSpPr>
        <p:spPr>
          <a:xfrm>
            <a:off x="818224" y="1839958"/>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endParaRPr lang="nl-NL" sz="1400"/>
          </a:p>
          <a:p>
            <a:pPr marL="179705" indent="-179705"/>
            <a:r>
              <a:rPr lang="nl-NL" sz="1400"/>
              <a:t>Vragen gericht op het kind</a:t>
            </a:r>
          </a:p>
          <a:p>
            <a:pPr marL="179705" indent="-179705"/>
            <a:endParaRPr lang="nl-NL" sz="1400"/>
          </a:p>
          <a:p>
            <a:pPr marL="179705" indent="-179705"/>
            <a:r>
              <a:rPr lang="nl-NL" sz="1400"/>
              <a:t>Vragen gericht op het gezin</a:t>
            </a:r>
          </a:p>
          <a:p>
            <a:pPr marL="179705" indent="-179705"/>
            <a:endParaRPr lang="nl-NL" sz="1400"/>
          </a:p>
          <a:p>
            <a:pPr marL="179705" indent="-179705"/>
            <a:r>
              <a:rPr lang="nl-NL" sz="1400"/>
              <a:t>Vragen gericht op leefstijlfactoren</a:t>
            </a:r>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Tree>
    <p:extLst>
      <p:ext uri="{BB962C8B-B14F-4D97-AF65-F5344CB8AC3E}">
        <p14:creationId xmlns:p14="http://schemas.microsoft.com/office/powerpoint/2010/main" val="434564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Zoek aanknopingspunten die de behoefte van verandering kunnen versterken</a:t>
            </a:r>
            <a:endParaRPr lang="nl-NL"/>
          </a:p>
          <a:p>
            <a:pPr marL="179705" indent="-179705"/>
            <a:endParaRPr lang="nl-NL" sz="1400"/>
          </a:p>
          <a:p>
            <a:pPr marL="179705" indent="-179705"/>
            <a:r>
              <a:rPr lang="nl-NL" sz="1400"/>
              <a:t>Lever maatwerk. Ieder gezin is uniek</a:t>
            </a:r>
          </a:p>
          <a:p>
            <a:pPr marL="179705" indent="-179705"/>
            <a:endParaRPr lang="nl-NL" sz="1400"/>
          </a:p>
          <a:p>
            <a:pPr marL="179705" indent="-179705"/>
            <a:r>
              <a:rPr lang="nl-NL" sz="1400"/>
              <a:t>Probeer de onderliggende problemen te achterhalen</a:t>
            </a:r>
          </a:p>
          <a:p>
            <a:pPr marL="179705" indent="-179705"/>
            <a:endParaRPr lang="nl-NL" sz="1400"/>
          </a:p>
          <a:p>
            <a:pPr marL="179705" indent="-179705"/>
            <a:r>
              <a:rPr lang="nl-NL" sz="1400"/>
              <a:t>Leer het gezin beter kennen en ben nieuwsgierig naar ze</a:t>
            </a:r>
          </a:p>
          <a:p>
            <a:pPr marL="179705" indent="-179705"/>
            <a:endParaRPr lang="nl-NL" sz="1400"/>
          </a:p>
          <a:p>
            <a:pPr marL="179705" indent="-179705"/>
            <a:r>
              <a:rPr lang="nl-NL" sz="1400"/>
              <a:t>Toon oprechte interesse</a:t>
            </a:r>
          </a:p>
          <a:p>
            <a:pPr marL="179705" indent="-179705"/>
            <a:endParaRPr lang="nl-NL" sz="1400"/>
          </a:p>
          <a:p>
            <a:pPr marL="179705" indent="-179705"/>
            <a:r>
              <a:rPr lang="nl-NL" sz="1400"/>
              <a:t>Schep heldere verwachtingen wat je voor het gezin kunt betekenen</a:t>
            </a:r>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Brede blik</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2594132"/>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8">
            <a:extLst>
              <a:ext uri="{FF2B5EF4-FFF2-40B4-BE49-F238E27FC236}">
                <a16:creationId xmlns:a16="http://schemas.microsoft.com/office/drawing/2014/main" id="{56515F3C-F9ED-533B-DE41-FE0D9D53DCFE}"/>
              </a:ext>
            </a:extLst>
          </p:cNvPr>
          <p:cNvPicPr>
            <a:picLocks noChangeAspect="1"/>
          </p:cNvPicPr>
          <p:nvPr/>
        </p:nvPicPr>
        <p:blipFill>
          <a:blip r:embed="rId3"/>
          <a:stretch>
            <a:fillRect/>
          </a:stretch>
        </p:blipFill>
        <p:spPr>
          <a:xfrm>
            <a:off x="1864426" y="670585"/>
            <a:ext cx="5415148" cy="3817176"/>
          </a:xfrm>
          <a:prstGeom prst="rect">
            <a:avLst/>
          </a:prstGeom>
        </p:spPr>
      </p:pic>
    </p:spTree>
    <p:extLst>
      <p:ext uri="{BB962C8B-B14F-4D97-AF65-F5344CB8AC3E}">
        <p14:creationId xmlns:p14="http://schemas.microsoft.com/office/powerpoint/2010/main" val="73773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p:txBody>
          <a:bodyPr/>
          <a:lstStyle/>
          <a:p>
            <a:r>
              <a:rPr lang="nl-NL" b="1"/>
              <a:t>Door de bril van de professionals</a:t>
            </a:r>
            <a:endParaRPr lang="nl-NL"/>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56243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a:xfrm>
            <a:off x="792000" y="864000"/>
            <a:ext cx="8094139" cy="3456000"/>
          </a:xfrm>
        </p:spPr>
        <p:txBody>
          <a:bodyPr/>
          <a:lstStyle/>
          <a:p>
            <a:r>
              <a:rPr lang="nl-NL" b="1"/>
              <a:t>Weerstand</a:t>
            </a:r>
            <a:endParaRPr lang="nl-NL"/>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87163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5423269" cy="994172"/>
          </a:xfrm>
        </p:spPr>
        <p:txBody>
          <a:bodyPr/>
          <a:lstStyle/>
          <a:p>
            <a:r>
              <a:rPr lang="nl-NL"/>
              <a:t>Weerstand ervaren</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6" descr="Afbeelding met persoon&#10;&#10;Automatisch gegenereerde beschrijving">
            <a:extLst>
              <a:ext uri="{FF2B5EF4-FFF2-40B4-BE49-F238E27FC236}">
                <a16:creationId xmlns:a16="http://schemas.microsoft.com/office/drawing/2014/main" id="{930BE8DF-E5EC-1552-75C0-BE0C8870E742}"/>
              </a:ext>
            </a:extLst>
          </p:cNvPr>
          <p:cNvPicPr>
            <a:picLocks noChangeAspect="1"/>
          </p:cNvPicPr>
          <p:nvPr/>
        </p:nvPicPr>
        <p:blipFill>
          <a:blip r:embed="rId3"/>
          <a:stretch>
            <a:fillRect/>
          </a:stretch>
        </p:blipFill>
        <p:spPr>
          <a:xfrm>
            <a:off x="3059381" y="2579463"/>
            <a:ext cx="2743200" cy="2433860"/>
          </a:xfrm>
          <a:prstGeom prst="rect">
            <a:avLst/>
          </a:prstGeom>
        </p:spPr>
      </p:pic>
    </p:spTree>
    <p:extLst>
      <p:ext uri="{BB962C8B-B14F-4D97-AF65-F5344CB8AC3E}">
        <p14:creationId xmlns:p14="http://schemas.microsoft.com/office/powerpoint/2010/main" val="208824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r>
              <a:rPr lang="nl-NL" sz="1400"/>
              <a:t>“Ik heb alles al geprobeerd, niets lukt, ik weet het niet meer”</a:t>
            </a:r>
          </a:p>
          <a:p>
            <a:pPr marL="179705" indent="-179705"/>
            <a:endParaRPr lang="nl-NL" sz="1400"/>
          </a:p>
          <a:p>
            <a:pPr marL="179705" indent="-179705"/>
            <a:r>
              <a:rPr lang="nl-NL" sz="1400"/>
              <a:t>“Ik bepaal zelf wel wat ik mijn kind te eten mee geef naar school”</a:t>
            </a:r>
          </a:p>
          <a:p>
            <a:pPr marL="179705" indent="-179705"/>
            <a:endParaRPr lang="nl-NL" sz="1400"/>
          </a:p>
          <a:p>
            <a:pPr marL="179705" indent="-179705"/>
            <a:r>
              <a:rPr lang="nl-NL" sz="1400"/>
              <a:t>“Het zit in onze genen”</a:t>
            </a:r>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Weerstand ervaren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37463039"/>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5423269" cy="994172"/>
          </a:xfrm>
        </p:spPr>
        <p:txBody>
          <a:bodyPr/>
          <a:lstStyle/>
          <a:p>
            <a:r>
              <a:rPr lang="nl-NL"/>
              <a:t>Hoe kan weerstand ontstaan?</a:t>
            </a:r>
          </a:p>
          <a:p>
            <a:endParaRPr lang="nl-NL"/>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DD39FA56-4048-3194-BE33-F9BF52CA33A3}"/>
              </a:ext>
            </a:extLst>
          </p:cNvPr>
          <p:cNvSpPr txBox="1">
            <a:spLocks/>
          </p:cNvSpPr>
          <p:nvPr/>
        </p:nvSpPr>
        <p:spPr>
          <a:xfrm>
            <a:off x="729159" y="1557919"/>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r>
              <a:rPr lang="nl-NL" sz="1400"/>
              <a:t>Wanneer ouder en kind het gevoel hebben:</a:t>
            </a:r>
          </a:p>
          <a:p>
            <a:pPr marL="359410" lvl="1" indent="-179705"/>
            <a:r>
              <a:rPr lang="nl-NL" sz="1400"/>
              <a:t>Dat ze niet gehoord worden</a:t>
            </a:r>
          </a:p>
          <a:p>
            <a:pPr marL="359410" lvl="1" indent="-179705"/>
            <a:r>
              <a:rPr lang="nl-NL" sz="1400"/>
              <a:t>Dat ze niet als gelijkwaardige gesprekspartner gezien worden</a:t>
            </a:r>
          </a:p>
          <a:p>
            <a:pPr marL="359410" lvl="1" indent="-179705"/>
            <a:r>
              <a:rPr lang="nl-NL" sz="1400"/>
              <a:t>Dat ze het gevoel hebben dat je hen wil overtuigen</a:t>
            </a:r>
          </a:p>
          <a:p>
            <a:pPr marL="359410" lvl="1" indent="-179705"/>
            <a:r>
              <a:rPr lang="nl-NL" sz="1400"/>
              <a:t>Dat je een oordeel over hen heeft</a:t>
            </a:r>
            <a:br>
              <a:rPr lang="nl-NL" sz="1400"/>
            </a:br>
            <a:endParaRPr lang="nl-NL" sz="1400"/>
          </a:p>
          <a:p>
            <a:pPr marL="179705" indent="-179705"/>
            <a:endParaRPr lang="nl-NL" sz="1400"/>
          </a:p>
        </p:txBody>
      </p:sp>
    </p:spTree>
    <p:extLst>
      <p:ext uri="{BB962C8B-B14F-4D97-AF65-F5344CB8AC3E}">
        <p14:creationId xmlns:p14="http://schemas.microsoft.com/office/powerpoint/2010/main" val="411877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Ouder reageert kortaf en heeft een ongeïnteresseerde houding</a:t>
            </a:r>
          </a:p>
          <a:p>
            <a:pPr marL="179705" indent="-179705"/>
            <a:r>
              <a:rPr lang="nl-NL" sz="1400"/>
              <a:t>Ouder gaat in discussie met de professional met reacties als:</a:t>
            </a:r>
          </a:p>
          <a:p>
            <a:pPr marL="359410" lvl="1" indent="-179705"/>
            <a:r>
              <a:rPr lang="nl-NL" sz="1400"/>
              <a:t>‘Ik heb alles al geprobeerd, niets lukt, ik weet het niet meer’</a:t>
            </a:r>
          </a:p>
          <a:p>
            <a:pPr marL="359410" lvl="1" indent="-179705"/>
            <a:r>
              <a:rPr lang="nl-NL" sz="1400"/>
              <a:t>‘Ik bepaal zelf wel wat ik mijn kind te eten mee geef naar school’</a:t>
            </a:r>
          </a:p>
          <a:p>
            <a:pPr marL="359410" lvl="1" indent="-179705"/>
            <a:r>
              <a:rPr lang="nl-NL" sz="1400"/>
              <a:t>‘Het zit in onze genen, iedereen in de familie heeft overgewicht’</a:t>
            </a:r>
          </a:p>
          <a:p>
            <a:pPr marL="179705" indent="-179705"/>
            <a:r>
              <a:rPr lang="nl-NL" sz="1400"/>
              <a:t>Ouder zegt ja, maar doet later nee</a:t>
            </a:r>
          </a:p>
          <a:p>
            <a:pPr marL="179705" indent="-179705"/>
            <a:r>
              <a:rPr lang="nl-NL" sz="1400"/>
              <a:t>Ouder geeft geen gehoor aan een vervolgafspraak </a:t>
            </a:r>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Hoe herken je weerstand?</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8033329"/>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Maak een keuze: wel of niet bespreken, soms is herkennen bij jezelf of bij het kind of ouder voldoende</a:t>
            </a:r>
          </a:p>
          <a:p>
            <a:pPr marL="179705" indent="-179705"/>
            <a:r>
              <a:rPr lang="nl-NL" sz="1400"/>
              <a:t>Let daarbij op dat je de weerstand niet gaat afzwakken of ontkennen of veroordelen (zoals: ‘ach dat valt toch wel mee’ of ‘daar hoeft u zich niet druk om te maken hoor’).</a:t>
            </a:r>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Tips voor het omgaan met weerstand</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40245394"/>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B45AE82-24B6-BA19-E7F8-205643350AE1}"/>
              </a:ext>
            </a:extLst>
          </p:cNvPr>
          <p:cNvSpPr/>
          <p:nvPr/>
        </p:nvSpPr>
        <p:spPr>
          <a:xfrm>
            <a:off x="2968" y="-743"/>
            <a:ext cx="9071262" cy="5144983"/>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7410" name="Picture 2" descr="http://childhoodtrauma.org.au/~/media/Blog/behaviour%20iceberg.ashx"/>
          <p:cNvPicPr>
            <a:picLocks noChangeAspect="1" noChangeArrowheads="1"/>
          </p:cNvPicPr>
          <p:nvPr/>
        </p:nvPicPr>
        <p:blipFill rotWithShape="1">
          <a:blip r:embed="rId3">
            <a:extLst>
              <a:ext uri="{28A0092B-C50C-407E-A947-70E740481C1C}">
                <a14:useLocalDpi xmlns:a14="http://schemas.microsoft.com/office/drawing/2010/main" val="0"/>
              </a:ext>
            </a:extLst>
          </a:blip>
          <a:srcRect t="1878"/>
          <a:stretch/>
        </p:blipFill>
        <p:spPr bwMode="auto">
          <a:xfrm>
            <a:off x="1073828" y="1276349"/>
            <a:ext cx="7031136" cy="388074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2" name="TextBox 1"/>
          <p:cNvSpPr txBox="1"/>
          <p:nvPr/>
        </p:nvSpPr>
        <p:spPr>
          <a:xfrm>
            <a:off x="1771650" y="781050"/>
            <a:ext cx="1139286" cy="300082"/>
          </a:xfrm>
          <a:prstGeom prst="rect">
            <a:avLst/>
          </a:prstGeom>
          <a:noFill/>
        </p:spPr>
        <p:txBody>
          <a:bodyPr wrap="none" rtlCol="0">
            <a:spAutoFit/>
          </a:bodyPr>
          <a:lstStyle/>
          <a:p>
            <a:r>
              <a:rPr lang="en-US" sz="1350" b="1" err="1">
                <a:solidFill>
                  <a:srgbClr val="FF0000"/>
                </a:solidFill>
              </a:rPr>
              <a:t>tegenhouden</a:t>
            </a:r>
            <a:endParaRPr lang="nl-NL" sz="1350" b="1">
              <a:solidFill>
                <a:srgbClr val="FF0000"/>
              </a:solidFill>
            </a:endParaRPr>
          </a:p>
        </p:txBody>
      </p:sp>
      <p:sp>
        <p:nvSpPr>
          <p:cNvPr id="4" name="TextBox 3"/>
          <p:cNvSpPr txBox="1"/>
          <p:nvPr/>
        </p:nvSpPr>
        <p:spPr>
          <a:xfrm>
            <a:off x="2407102" y="1647825"/>
            <a:ext cx="1256626" cy="300082"/>
          </a:xfrm>
          <a:prstGeom prst="rect">
            <a:avLst/>
          </a:prstGeom>
          <a:noFill/>
        </p:spPr>
        <p:txBody>
          <a:bodyPr wrap="none" rtlCol="0">
            <a:spAutoFit/>
          </a:bodyPr>
          <a:lstStyle/>
          <a:p>
            <a:r>
              <a:rPr lang="en-US" sz="1350" b="1" err="1">
                <a:solidFill>
                  <a:srgbClr val="FF0000"/>
                </a:solidFill>
              </a:rPr>
              <a:t>rechtvaardigen</a:t>
            </a:r>
            <a:endParaRPr lang="nl-NL" sz="1350" b="1">
              <a:solidFill>
                <a:srgbClr val="FF0000"/>
              </a:solidFill>
            </a:endParaRPr>
          </a:p>
        </p:txBody>
      </p:sp>
      <p:sp>
        <p:nvSpPr>
          <p:cNvPr id="5" name="TextBox 4"/>
          <p:cNvSpPr txBox="1"/>
          <p:nvPr/>
        </p:nvSpPr>
        <p:spPr>
          <a:xfrm>
            <a:off x="3933825" y="781050"/>
            <a:ext cx="914033" cy="300082"/>
          </a:xfrm>
          <a:prstGeom prst="rect">
            <a:avLst/>
          </a:prstGeom>
          <a:noFill/>
        </p:spPr>
        <p:txBody>
          <a:bodyPr wrap="none" rtlCol="0">
            <a:spAutoFit/>
          </a:bodyPr>
          <a:lstStyle/>
          <a:p>
            <a:r>
              <a:rPr lang="en-US" sz="1350" b="1" err="1">
                <a:solidFill>
                  <a:srgbClr val="FF0000"/>
                </a:solidFill>
              </a:rPr>
              <a:t>vermijden</a:t>
            </a:r>
            <a:endParaRPr lang="nl-NL" sz="1350" b="1">
              <a:solidFill>
                <a:srgbClr val="FF0000"/>
              </a:solidFill>
            </a:endParaRPr>
          </a:p>
        </p:txBody>
      </p:sp>
      <p:sp>
        <p:nvSpPr>
          <p:cNvPr id="6" name="TextBox 5"/>
          <p:cNvSpPr txBox="1"/>
          <p:nvPr/>
        </p:nvSpPr>
        <p:spPr>
          <a:xfrm>
            <a:off x="5934075" y="409575"/>
            <a:ext cx="769185" cy="300082"/>
          </a:xfrm>
          <a:prstGeom prst="rect">
            <a:avLst/>
          </a:prstGeom>
          <a:noFill/>
        </p:spPr>
        <p:txBody>
          <a:bodyPr wrap="none" rtlCol="0">
            <a:spAutoFit/>
          </a:bodyPr>
          <a:lstStyle/>
          <a:p>
            <a:r>
              <a:rPr lang="en-US" sz="1350" b="1" err="1">
                <a:solidFill>
                  <a:srgbClr val="FF0000"/>
                </a:solidFill>
              </a:rPr>
              <a:t>negeren</a:t>
            </a:r>
            <a:endParaRPr lang="nl-NL" sz="1350" b="1">
              <a:solidFill>
                <a:srgbClr val="FF0000"/>
              </a:solidFill>
            </a:endParaRPr>
          </a:p>
        </p:txBody>
      </p:sp>
      <p:sp>
        <p:nvSpPr>
          <p:cNvPr id="7" name="TextBox 6"/>
          <p:cNvSpPr txBox="1"/>
          <p:nvPr/>
        </p:nvSpPr>
        <p:spPr>
          <a:xfrm>
            <a:off x="5432640" y="1276349"/>
            <a:ext cx="1982573" cy="507831"/>
          </a:xfrm>
          <a:prstGeom prst="rect">
            <a:avLst/>
          </a:prstGeom>
          <a:noFill/>
        </p:spPr>
        <p:txBody>
          <a:bodyPr wrap="square" rtlCol="0">
            <a:spAutoFit/>
          </a:bodyPr>
          <a:lstStyle/>
          <a:p>
            <a:r>
              <a:rPr lang="en-US" sz="1350" b="1" err="1">
                <a:solidFill>
                  <a:srgbClr val="FF0000"/>
                </a:solidFill>
              </a:rPr>
              <a:t>zeggen</a:t>
            </a:r>
            <a:r>
              <a:rPr lang="en-US" sz="1350" b="1">
                <a:solidFill>
                  <a:srgbClr val="FF0000"/>
                </a:solidFill>
              </a:rPr>
              <a:t> wat </a:t>
            </a:r>
            <a:r>
              <a:rPr lang="en-US" sz="1350" b="1" err="1">
                <a:solidFill>
                  <a:srgbClr val="FF0000"/>
                </a:solidFill>
              </a:rPr>
              <a:t>ze</a:t>
            </a:r>
            <a:r>
              <a:rPr lang="en-US" sz="1350" b="1">
                <a:solidFill>
                  <a:srgbClr val="FF0000"/>
                </a:solidFill>
              </a:rPr>
              <a:t> </a:t>
            </a:r>
            <a:r>
              <a:rPr lang="en-US" sz="1350" b="1" err="1">
                <a:solidFill>
                  <a:srgbClr val="FF0000"/>
                </a:solidFill>
              </a:rPr>
              <a:t>denken</a:t>
            </a:r>
            <a:r>
              <a:rPr lang="en-US" sz="1350" b="1">
                <a:solidFill>
                  <a:srgbClr val="FF0000"/>
                </a:solidFill>
              </a:rPr>
              <a:t> </a:t>
            </a:r>
          </a:p>
          <a:p>
            <a:r>
              <a:rPr lang="en-US" sz="1350" b="1" err="1">
                <a:solidFill>
                  <a:srgbClr val="FF0000"/>
                </a:solidFill>
              </a:rPr>
              <a:t>dat</a:t>
            </a:r>
            <a:r>
              <a:rPr lang="en-US" sz="1350" b="1">
                <a:solidFill>
                  <a:srgbClr val="FF0000"/>
                </a:solidFill>
              </a:rPr>
              <a:t> we </a:t>
            </a:r>
            <a:r>
              <a:rPr lang="en-US" sz="1350" b="1" err="1">
                <a:solidFill>
                  <a:srgbClr val="FF0000"/>
                </a:solidFill>
              </a:rPr>
              <a:t>willen</a:t>
            </a:r>
            <a:r>
              <a:rPr lang="en-US" sz="1350" b="1">
                <a:solidFill>
                  <a:srgbClr val="FF0000"/>
                </a:solidFill>
              </a:rPr>
              <a:t> </a:t>
            </a:r>
            <a:r>
              <a:rPr lang="en-US" sz="1350" b="1" err="1">
                <a:solidFill>
                  <a:srgbClr val="FF0000"/>
                </a:solidFill>
              </a:rPr>
              <a:t>horen</a:t>
            </a:r>
            <a:endParaRPr lang="nl-NL" sz="1350" b="1">
              <a:solidFill>
                <a:srgbClr val="FF0000"/>
              </a:solidFill>
            </a:endParaRPr>
          </a:p>
        </p:txBody>
      </p:sp>
      <p:sp>
        <p:nvSpPr>
          <p:cNvPr id="8" name="TextBox 7"/>
          <p:cNvSpPr txBox="1"/>
          <p:nvPr/>
        </p:nvSpPr>
        <p:spPr>
          <a:xfrm>
            <a:off x="1619250" y="2929323"/>
            <a:ext cx="772969" cy="300082"/>
          </a:xfrm>
          <a:prstGeom prst="rect">
            <a:avLst/>
          </a:prstGeom>
          <a:noFill/>
        </p:spPr>
        <p:txBody>
          <a:bodyPr wrap="none" rtlCol="0">
            <a:spAutoFit/>
          </a:bodyPr>
          <a:lstStyle/>
          <a:p>
            <a:r>
              <a:rPr lang="en-US" sz="1350" b="1" err="1">
                <a:solidFill>
                  <a:srgbClr val="FFC000"/>
                </a:solidFill>
              </a:rPr>
              <a:t>schuldig</a:t>
            </a:r>
            <a:endParaRPr lang="nl-NL" sz="1350" b="1">
              <a:solidFill>
                <a:srgbClr val="FFC000"/>
              </a:solidFill>
            </a:endParaRPr>
          </a:p>
        </p:txBody>
      </p:sp>
      <p:sp>
        <p:nvSpPr>
          <p:cNvPr id="9" name="TextBox 8"/>
          <p:cNvSpPr txBox="1"/>
          <p:nvPr/>
        </p:nvSpPr>
        <p:spPr>
          <a:xfrm>
            <a:off x="2491187" y="3225372"/>
            <a:ext cx="1048172" cy="300082"/>
          </a:xfrm>
          <a:prstGeom prst="rect">
            <a:avLst/>
          </a:prstGeom>
          <a:noFill/>
        </p:spPr>
        <p:txBody>
          <a:bodyPr wrap="none" rtlCol="0">
            <a:spAutoFit/>
          </a:bodyPr>
          <a:lstStyle/>
          <a:p>
            <a:r>
              <a:rPr lang="en-US" sz="1350" b="1" err="1">
                <a:solidFill>
                  <a:srgbClr val="FFC000"/>
                </a:solidFill>
              </a:rPr>
              <a:t>bekritiseerd</a:t>
            </a:r>
            <a:endParaRPr lang="nl-NL" sz="1350" b="1">
              <a:solidFill>
                <a:srgbClr val="FFC000"/>
              </a:solidFill>
            </a:endParaRPr>
          </a:p>
        </p:txBody>
      </p:sp>
      <p:sp>
        <p:nvSpPr>
          <p:cNvPr id="10" name="TextBox 9"/>
          <p:cNvSpPr txBox="1"/>
          <p:nvPr/>
        </p:nvSpPr>
        <p:spPr>
          <a:xfrm>
            <a:off x="3529696" y="2929323"/>
            <a:ext cx="532518" cy="300082"/>
          </a:xfrm>
          <a:prstGeom prst="rect">
            <a:avLst/>
          </a:prstGeom>
          <a:noFill/>
        </p:spPr>
        <p:txBody>
          <a:bodyPr wrap="none" rtlCol="0">
            <a:spAutoFit/>
          </a:bodyPr>
          <a:lstStyle/>
          <a:p>
            <a:r>
              <a:rPr lang="en-US" sz="1350" b="1">
                <a:solidFill>
                  <a:srgbClr val="FFC000"/>
                </a:solidFill>
              </a:rPr>
              <a:t>boos</a:t>
            </a:r>
            <a:endParaRPr lang="nl-NL" sz="1350" b="1">
              <a:solidFill>
                <a:srgbClr val="FFC000"/>
              </a:solidFill>
            </a:endParaRPr>
          </a:p>
        </p:txBody>
      </p:sp>
      <p:sp>
        <p:nvSpPr>
          <p:cNvPr id="11" name="TextBox 10"/>
          <p:cNvSpPr txBox="1"/>
          <p:nvPr/>
        </p:nvSpPr>
        <p:spPr>
          <a:xfrm>
            <a:off x="4200525" y="3336070"/>
            <a:ext cx="845937" cy="300082"/>
          </a:xfrm>
          <a:prstGeom prst="rect">
            <a:avLst/>
          </a:prstGeom>
          <a:noFill/>
        </p:spPr>
        <p:txBody>
          <a:bodyPr wrap="none" rtlCol="0">
            <a:spAutoFit/>
          </a:bodyPr>
          <a:lstStyle/>
          <a:p>
            <a:r>
              <a:rPr lang="en-US" sz="1350" b="1" err="1">
                <a:solidFill>
                  <a:srgbClr val="FFC000"/>
                </a:solidFill>
              </a:rPr>
              <a:t>defensief</a:t>
            </a:r>
            <a:endParaRPr lang="nl-NL" sz="1350" b="1">
              <a:solidFill>
                <a:srgbClr val="FFC000"/>
              </a:solidFill>
            </a:endParaRPr>
          </a:p>
        </p:txBody>
      </p:sp>
      <p:sp>
        <p:nvSpPr>
          <p:cNvPr id="12" name="TextBox 11"/>
          <p:cNvSpPr txBox="1"/>
          <p:nvPr/>
        </p:nvSpPr>
        <p:spPr>
          <a:xfrm>
            <a:off x="5162550" y="2968197"/>
            <a:ext cx="828497" cy="300082"/>
          </a:xfrm>
          <a:prstGeom prst="rect">
            <a:avLst/>
          </a:prstGeom>
          <a:noFill/>
        </p:spPr>
        <p:txBody>
          <a:bodyPr wrap="none" rtlCol="0">
            <a:spAutoFit/>
          </a:bodyPr>
          <a:lstStyle/>
          <a:p>
            <a:r>
              <a:rPr lang="en-US" sz="1350" b="1" err="1">
                <a:solidFill>
                  <a:srgbClr val="FFC000"/>
                </a:solidFill>
              </a:rPr>
              <a:t>eenzaam</a:t>
            </a:r>
            <a:endParaRPr lang="nl-NL" sz="1350" b="1">
              <a:solidFill>
                <a:srgbClr val="FFC000"/>
              </a:solidFill>
            </a:endParaRPr>
          </a:p>
        </p:txBody>
      </p:sp>
      <p:sp>
        <p:nvSpPr>
          <p:cNvPr id="13" name="TextBox 12"/>
          <p:cNvSpPr txBox="1"/>
          <p:nvPr/>
        </p:nvSpPr>
        <p:spPr>
          <a:xfrm>
            <a:off x="1463172" y="3613069"/>
            <a:ext cx="848309" cy="300082"/>
          </a:xfrm>
          <a:prstGeom prst="rect">
            <a:avLst/>
          </a:prstGeom>
          <a:noFill/>
        </p:spPr>
        <p:txBody>
          <a:bodyPr wrap="none" rtlCol="0">
            <a:spAutoFit/>
          </a:bodyPr>
          <a:lstStyle/>
          <a:p>
            <a:r>
              <a:rPr lang="en-US" sz="1350" b="1" err="1">
                <a:solidFill>
                  <a:srgbClr val="FFC000"/>
                </a:solidFill>
              </a:rPr>
              <a:t>hopeloos</a:t>
            </a:r>
            <a:endParaRPr lang="nl-NL" sz="1350" b="1">
              <a:solidFill>
                <a:srgbClr val="FFC000"/>
              </a:solidFill>
            </a:endParaRPr>
          </a:p>
        </p:txBody>
      </p:sp>
      <p:sp>
        <p:nvSpPr>
          <p:cNvPr id="14" name="TextBox 13"/>
          <p:cNvSpPr txBox="1"/>
          <p:nvPr/>
        </p:nvSpPr>
        <p:spPr>
          <a:xfrm>
            <a:off x="6615323" y="2819012"/>
            <a:ext cx="1071575" cy="300082"/>
          </a:xfrm>
          <a:prstGeom prst="rect">
            <a:avLst/>
          </a:prstGeom>
          <a:noFill/>
        </p:spPr>
        <p:txBody>
          <a:bodyPr wrap="none" rtlCol="0">
            <a:spAutoFit/>
          </a:bodyPr>
          <a:lstStyle/>
          <a:p>
            <a:r>
              <a:rPr lang="en-US" sz="1350" b="1" err="1">
                <a:solidFill>
                  <a:srgbClr val="FFC000"/>
                </a:solidFill>
              </a:rPr>
              <a:t>overweldigd</a:t>
            </a:r>
            <a:endParaRPr lang="nl-NL" sz="1350" b="1">
              <a:solidFill>
                <a:srgbClr val="FFC000"/>
              </a:solidFill>
            </a:endParaRPr>
          </a:p>
        </p:txBody>
      </p:sp>
      <p:sp>
        <p:nvSpPr>
          <p:cNvPr id="15" name="TextBox 14"/>
          <p:cNvSpPr txBox="1"/>
          <p:nvPr/>
        </p:nvSpPr>
        <p:spPr>
          <a:xfrm>
            <a:off x="1632530" y="4362450"/>
            <a:ext cx="1371401" cy="300082"/>
          </a:xfrm>
          <a:prstGeom prst="rect">
            <a:avLst/>
          </a:prstGeom>
          <a:noFill/>
        </p:spPr>
        <p:txBody>
          <a:bodyPr wrap="none" rtlCol="0">
            <a:spAutoFit/>
          </a:bodyPr>
          <a:lstStyle/>
          <a:p>
            <a:r>
              <a:rPr lang="en-US" sz="1350" b="1" err="1">
                <a:solidFill>
                  <a:srgbClr val="00B050"/>
                </a:solidFill>
              </a:rPr>
              <a:t>gehoord</a:t>
            </a:r>
            <a:r>
              <a:rPr lang="en-US" sz="1350" b="1">
                <a:solidFill>
                  <a:srgbClr val="00B050"/>
                </a:solidFill>
              </a:rPr>
              <a:t> </a:t>
            </a:r>
            <a:r>
              <a:rPr lang="en-US" sz="1350" b="1" err="1">
                <a:solidFill>
                  <a:srgbClr val="00B050"/>
                </a:solidFill>
              </a:rPr>
              <a:t>worden</a:t>
            </a:r>
            <a:endParaRPr lang="nl-NL" sz="1350" b="1">
              <a:solidFill>
                <a:srgbClr val="00B050"/>
              </a:solidFill>
            </a:endParaRPr>
          </a:p>
        </p:txBody>
      </p:sp>
      <p:sp>
        <p:nvSpPr>
          <p:cNvPr id="16" name="TextBox 15"/>
          <p:cNvSpPr txBox="1"/>
          <p:nvPr/>
        </p:nvSpPr>
        <p:spPr>
          <a:xfrm>
            <a:off x="2904841" y="4085451"/>
            <a:ext cx="1453603" cy="300082"/>
          </a:xfrm>
          <a:prstGeom prst="rect">
            <a:avLst/>
          </a:prstGeom>
          <a:noFill/>
        </p:spPr>
        <p:txBody>
          <a:bodyPr wrap="none" rtlCol="0">
            <a:spAutoFit/>
          </a:bodyPr>
          <a:lstStyle/>
          <a:p>
            <a:r>
              <a:rPr lang="en-US" sz="1350" b="1" err="1">
                <a:solidFill>
                  <a:srgbClr val="00B050"/>
                </a:solidFill>
              </a:rPr>
              <a:t>begrepen</a:t>
            </a:r>
            <a:r>
              <a:rPr lang="en-US" sz="1350" b="1">
                <a:solidFill>
                  <a:srgbClr val="00B050"/>
                </a:solidFill>
              </a:rPr>
              <a:t> </a:t>
            </a:r>
            <a:r>
              <a:rPr lang="en-US" sz="1350" b="1" err="1">
                <a:solidFill>
                  <a:srgbClr val="00B050"/>
                </a:solidFill>
              </a:rPr>
              <a:t>worden</a:t>
            </a:r>
            <a:endParaRPr lang="nl-NL" sz="1350" b="1">
              <a:solidFill>
                <a:srgbClr val="00B050"/>
              </a:solidFill>
            </a:endParaRPr>
          </a:p>
        </p:txBody>
      </p:sp>
      <p:sp>
        <p:nvSpPr>
          <p:cNvPr id="17" name="TextBox 16"/>
          <p:cNvSpPr txBox="1"/>
          <p:nvPr/>
        </p:nvSpPr>
        <p:spPr>
          <a:xfrm>
            <a:off x="3130867" y="4639449"/>
            <a:ext cx="870751" cy="300082"/>
          </a:xfrm>
          <a:prstGeom prst="rect">
            <a:avLst/>
          </a:prstGeom>
          <a:noFill/>
        </p:spPr>
        <p:txBody>
          <a:bodyPr wrap="none" rtlCol="0">
            <a:spAutoFit/>
          </a:bodyPr>
          <a:lstStyle/>
          <a:p>
            <a:r>
              <a:rPr lang="en-US" sz="1350" b="1" err="1">
                <a:solidFill>
                  <a:srgbClr val="00B050"/>
                </a:solidFill>
              </a:rPr>
              <a:t>empathie</a:t>
            </a:r>
            <a:endParaRPr lang="nl-NL" sz="1350" b="1">
              <a:solidFill>
                <a:srgbClr val="00B050"/>
              </a:solidFill>
            </a:endParaRPr>
          </a:p>
        </p:txBody>
      </p:sp>
      <p:sp>
        <p:nvSpPr>
          <p:cNvPr id="18" name="TextBox 17"/>
          <p:cNvSpPr txBox="1"/>
          <p:nvPr/>
        </p:nvSpPr>
        <p:spPr>
          <a:xfrm>
            <a:off x="4464732" y="4472374"/>
            <a:ext cx="581378" cy="300082"/>
          </a:xfrm>
          <a:prstGeom prst="rect">
            <a:avLst/>
          </a:prstGeom>
          <a:noFill/>
        </p:spPr>
        <p:txBody>
          <a:bodyPr wrap="none" rtlCol="0">
            <a:spAutoFit/>
          </a:bodyPr>
          <a:lstStyle/>
          <a:p>
            <a:r>
              <a:rPr lang="en-US" sz="1350" b="1" err="1">
                <a:solidFill>
                  <a:srgbClr val="00B050"/>
                </a:solidFill>
              </a:rPr>
              <a:t>steun</a:t>
            </a:r>
            <a:endParaRPr lang="nl-NL" sz="1350" b="1">
              <a:solidFill>
                <a:srgbClr val="00B050"/>
              </a:solidFill>
            </a:endParaRPr>
          </a:p>
        </p:txBody>
      </p:sp>
      <p:sp>
        <p:nvSpPr>
          <p:cNvPr id="19" name="TextBox 18"/>
          <p:cNvSpPr txBox="1"/>
          <p:nvPr/>
        </p:nvSpPr>
        <p:spPr>
          <a:xfrm>
            <a:off x="5162551" y="4086225"/>
            <a:ext cx="556563" cy="300082"/>
          </a:xfrm>
          <a:prstGeom prst="rect">
            <a:avLst/>
          </a:prstGeom>
          <a:noFill/>
        </p:spPr>
        <p:txBody>
          <a:bodyPr wrap="none" rtlCol="0">
            <a:spAutoFit/>
          </a:bodyPr>
          <a:lstStyle/>
          <a:p>
            <a:r>
              <a:rPr lang="en-US" sz="1350" b="1">
                <a:solidFill>
                  <a:srgbClr val="00B050"/>
                </a:solidFill>
              </a:rPr>
              <a:t>hoop</a:t>
            </a:r>
            <a:endParaRPr lang="nl-NL" sz="1350" b="1">
              <a:solidFill>
                <a:srgbClr val="00B050"/>
              </a:solidFill>
            </a:endParaRPr>
          </a:p>
        </p:txBody>
      </p:sp>
      <p:sp>
        <p:nvSpPr>
          <p:cNvPr id="20" name="TextBox 19"/>
          <p:cNvSpPr txBox="1"/>
          <p:nvPr/>
        </p:nvSpPr>
        <p:spPr>
          <a:xfrm>
            <a:off x="5817652" y="4234249"/>
            <a:ext cx="1103251" cy="300082"/>
          </a:xfrm>
          <a:prstGeom prst="rect">
            <a:avLst/>
          </a:prstGeom>
          <a:noFill/>
        </p:spPr>
        <p:txBody>
          <a:bodyPr wrap="none" rtlCol="0">
            <a:spAutoFit/>
          </a:bodyPr>
          <a:lstStyle/>
          <a:p>
            <a:r>
              <a:rPr lang="en-US" sz="1350" b="1">
                <a:solidFill>
                  <a:srgbClr val="00B050"/>
                </a:solidFill>
              </a:rPr>
              <a:t>(h)</a:t>
            </a:r>
            <a:r>
              <a:rPr lang="en-US" sz="1350" b="1" err="1">
                <a:solidFill>
                  <a:srgbClr val="00B050"/>
                </a:solidFill>
              </a:rPr>
              <a:t>erkenning</a:t>
            </a:r>
            <a:endParaRPr lang="nl-NL" sz="1350" b="1">
              <a:solidFill>
                <a:srgbClr val="00B050"/>
              </a:solidFill>
            </a:endParaRPr>
          </a:p>
        </p:txBody>
      </p:sp>
      <p:sp>
        <p:nvSpPr>
          <p:cNvPr id="21" name="TextBox 20"/>
          <p:cNvSpPr txBox="1"/>
          <p:nvPr/>
        </p:nvSpPr>
        <p:spPr>
          <a:xfrm>
            <a:off x="6433397" y="4622721"/>
            <a:ext cx="1274516" cy="300082"/>
          </a:xfrm>
          <a:prstGeom prst="rect">
            <a:avLst/>
          </a:prstGeom>
          <a:noFill/>
        </p:spPr>
        <p:txBody>
          <a:bodyPr wrap="none" rtlCol="0">
            <a:spAutoFit/>
          </a:bodyPr>
          <a:lstStyle/>
          <a:p>
            <a:r>
              <a:rPr lang="en-US" sz="1350" b="1" err="1">
                <a:solidFill>
                  <a:srgbClr val="00B050"/>
                </a:solidFill>
              </a:rPr>
              <a:t>zelfvertrouwen</a:t>
            </a:r>
            <a:endParaRPr lang="nl-NL" sz="1350" b="1">
              <a:solidFill>
                <a:srgbClr val="00B050"/>
              </a:solidFill>
            </a:endParaRPr>
          </a:p>
        </p:txBody>
      </p:sp>
    </p:spTree>
    <p:extLst>
      <p:ext uri="{BB962C8B-B14F-4D97-AF65-F5344CB8AC3E}">
        <p14:creationId xmlns:p14="http://schemas.microsoft.com/office/powerpoint/2010/main" val="18983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538561" cy="994172"/>
          </a:xfrm>
        </p:spPr>
        <p:txBody>
          <a:bodyPr/>
          <a:lstStyle/>
          <a:p>
            <a:r>
              <a:rPr lang="nl-NL"/>
              <a:t>Weerstand wegnemen. Hoe dan?</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739B9222-561A-2D95-C3B6-91E72C05B775}"/>
              </a:ext>
            </a:extLst>
          </p:cNvPr>
          <p:cNvSpPr txBox="1">
            <a:spLocks/>
          </p:cNvSpPr>
          <p:nvPr/>
        </p:nvSpPr>
        <p:spPr>
          <a:xfrm>
            <a:off x="714315" y="1780582"/>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400" b="1"/>
              <a:t>STAP 1: </a:t>
            </a:r>
            <a:r>
              <a:rPr lang="nl-NL" sz="1400"/>
              <a:t>Merk de weerstand op </a:t>
            </a:r>
            <a:endParaRPr lang="nl-NL"/>
          </a:p>
          <a:p>
            <a:pPr marL="179705" indent="-179705"/>
            <a:endParaRPr lang="nl-NL" sz="1400"/>
          </a:p>
          <a:p>
            <a:pPr marL="0" indent="0">
              <a:buNone/>
            </a:pPr>
            <a:r>
              <a:rPr lang="nl-NL" sz="1400"/>
              <a:t>Weerstand kan zich zowel verbaal als non-verbaal uiten. Denk bijvoorbeeld aan kortaf reageren of een ongeïnteresseerde houding. Ga ook na of je zelf weerstand voelt. </a:t>
            </a:r>
          </a:p>
          <a:p>
            <a:pPr marL="179705" indent="-179705"/>
            <a:endParaRPr lang="nl-NL" sz="1400"/>
          </a:p>
          <a:p>
            <a:pPr marL="179705" indent="-179705"/>
            <a:endParaRPr lang="nl-NL" sz="1400"/>
          </a:p>
        </p:txBody>
      </p:sp>
    </p:spTree>
    <p:extLst>
      <p:ext uri="{BB962C8B-B14F-4D97-AF65-F5344CB8AC3E}">
        <p14:creationId xmlns:p14="http://schemas.microsoft.com/office/powerpoint/2010/main" val="2689611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538561" cy="994172"/>
          </a:xfrm>
        </p:spPr>
        <p:txBody>
          <a:bodyPr/>
          <a:lstStyle/>
          <a:p>
            <a:r>
              <a:rPr lang="nl-NL"/>
              <a:t>Weerstand wegnemen. Hoe dan?</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739B9222-561A-2D95-C3B6-91E72C05B775}"/>
              </a:ext>
            </a:extLst>
          </p:cNvPr>
          <p:cNvSpPr txBox="1">
            <a:spLocks/>
          </p:cNvSpPr>
          <p:nvPr/>
        </p:nvSpPr>
        <p:spPr>
          <a:xfrm>
            <a:off x="714315" y="1780582"/>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400" b="1"/>
              <a:t>STAP 2:</a:t>
            </a:r>
            <a:r>
              <a:rPr lang="nl-NL" sz="1400"/>
              <a:t> Verken de weerstand </a:t>
            </a:r>
          </a:p>
          <a:p>
            <a:pPr marL="0" indent="0">
              <a:buNone/>
            </a:pPr>
            <a:endParaRPr lang="nl-NL" sz="1400"/>
          </a:p>
          <a:p>
            <a:pPr marL="0" indent="0">
              <a:buNone/>
            </a:pPr>
            <a:r>
              <a:rPr lang="nl-NL" sz="1400"/>
              <a:t>Wat brengt de weerstand naar boven? Wat is er lastig voor kind of ouders? Stel open vragen, vraag door en toon begrip voor hun gevoelens. Bijvoorbeeld: ‘Kun je uitleggen waardoor je het idee hebt dat niks helpt om op gezond gewicht te komen?’ ‘Ik snap heel goed dat het frustrerend is als je het gevoel hebt dat je je best doet maar dat het niet lukt’. </a:t>
            </a:r>
          </a:p>
          <a:p>
            <a:pPr marL="0" indent="0">
              <a:buNone/>
            </a:pPr>
            <a:endParaRPr lang="nl-NL" sz="1400"/>
          </a:p>
          <a:p>
            <a:pPr marL="0" indent="0">
              <a:buNone/>
            </a:pPr>
            <a:endParaRPr lang="nl-NL" sz="1400"/>
          </a:p>
        </p:txBody>
      </p:sp>
    </p:spTree>
    <p:extLst>
      <p:ext uri="{BB962C8B-B14F-4D97-AF65-F5344CB8AC3E}">
        <p14:creationId xmlns:p14="http://schemas.microsoft.com/office/powerpoint/2010/main" val="2523213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538561" cy="994172"/>
          </a:xfrm>
        </p:spPr>
        <p:txBody>
          <a:bodyPr/>
          <a:lstStyle/>
          <a:p>
            <a:r>
              <a:rPr lang="nl-NL"/>
              <a:t>Weerstand wegnemen. Hoe dan?</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739B9222-561A-2D95-C3B6-91E72C05B775}"/>
              </a:ext>
            </a:extLst>
          </p:cNvPr>
          <p:cNvSpPr txBox="1">
            <a:spLocks/>
          </p:cNvSpPr>
          <p:nvPr/>
        </p:nvSpPr>
        <p:spPr>
          <a:xfrm>
            <a:off x="714315" y="1780582"/>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400" b="1">
                <a:solidFill>
                  <a:srgbClr val="000000"/>
                </a:solidFill>
                <a:latin typeface="HouschkaAltMedium"/>
                <a:cs typeface="Arial"/>
              </a:rPr>
              <a:t>STAP 3:</a:t>
            </a:r>
            <a:r>
              <a:rPr lang="nl-NL" sz="1400">
                <a:solidFill>
                  <a:srgbClr val="000000"/>
                </a:solidFill>
                <a:latin typeface="HouschkaAltMedium"/>
                <a:cs typeface="Arial"/>
              </a:rPr>
              <a:t> Kies</a:t>
            </a:r>
            <a:endParaRPr lang="nl-NL" sz="1400"/>
          </a:p>
          <a:p>
            <a:pPr marL="0" indent="0">
              <a:buNone/>
            </a:pPr>
            <a:endParaRPr lang="nl-NL" sz="1400">
              <a:ea typeface="+mn-lt"/>
              <a:cs typeface="+mn-lt"/>
            </a:endParaRPr>
          </a:p>
          <a:p>
            <a:pPr marL="0" indent="0">
              <a:buNone/>
            </a:pPr>
            <a:r>
              <a:rPr lang="nl-NL" sz="1400">
                <a:solidFill>
                  <a:srgbClr val="000000"/>
                </a:solidFill>
                <a:latin typeface="HouschkaAltMedium"/>
                <a:cs typeface="Arial"/>
              </a:rPr>
              <a:t>Besluit of je wel of niet over de weerstand wilt praten met het gezin. Soms is het voldoende de weerstand bij jezelf op te merken en er even bij stil te staan. Bij kind of ouder is het vaak genoeg om de weerstand kort te benoemen en hun gevoelens te erkennen. Vaak voelen ze zich dan gehoord waardoor de weerstand zakt. </a:t>
            </a:r>
            <a:endParaRPr lang="nl-NL" sz="1400">
              <a:solidFill>
                <a:srgbClr val="000000"/>
              </a:solidFill>
              <a:latin typeface="HouschkaAltMedium"/>
            </a:endParaRPr>
          </a:p>
          <a:p>
            <a:pPr marL="0" indent="0">
              <a:buNone/>
            </a:pPr>
            <a:endParaRPr lang="nl-NL" sz="1400">
              <a:ea typeface="+mn-lt"/>
              <a:cs typeface="+mn-lt"/>
            </a:endParaRPr>
          </a:p>
          <a:p>
            <a:pPr marL="0" indent="0">
              <a:buNone/>
            </a:pPr>
            <a:endParaRPr lang="nl-NL" sz="1400"/>
          </a:p>
        </p:txBody>
      </p:sp>
    </p:spTree>
    <p:extLst>
      <p:ext uri="{BB962C8B-B14F-4D97-AF65-F5344CB8AC3E}">
        <p14:creationId xmlns:p14="http://schemas.microsoft.com/office/powerpoint/2010/main" val="49060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29273" y="1682671"/>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29274" y="516603"/>
            <a:ext cx="5423269" cy="513276"/>
          </a:xfrm>
        </p:spPr>
        <p:txBody>
          <a:bodyPr/>
          <a:lstStyle/>
          <a:p>
            <a:r>
              <a:rPr lang="nl-NL"/>
              <a:t>Gevoelig onderwerp?</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6" descr="Afbeelding met tekst, illustratie&#10;&#10;Automatisch gegenereerde beschrijving">
            <a:extLst>
              <a:ext uri="{FF2B5EF4-FFF2-40B4-BE49-F238E27FC236}">
                <a16:creationId xmlns:a16="http://schemas.microsoft.com/office/drawing/2014/main" id="{1F69CDC2-C005-8AA9-C982-DBADD6FC4397}"/>
              </a:ext>
            </a:extLst>
          </p:cNvPr>
          <p:cNvPicPr>
            <a:picLocks noChangeAspect="1"/>
          </p:cNvPicPr>
          <p:nvPr/>
        </p:nvPicPr>
        <p:blipFill>
          <a:blip r:embed="rId3"/>
          <a:stretch>
            <a:fillRect/>
          </a:stretch>
        </p:blipFill>
        <p:spPr>
          <a:xfrm>
            <a:off x="2154973" y="1392836"/>
            <a:ext cx="4827083" cy="3103567"/>
          </a:xfrm>
          <a:prstGeom prst="rect">
            <a:avLst/>
          </a:prstGeom>
        </p:spPr>
      </p:pic>
    </p:spTree>
    <p:extLst>
      <p:ext uri="{BB962C8B-B14F-4D97-AF65-F5344CB8AC3E}">
        <p14:creationId xmlns:p14="http://schemas.microsoft.com/office/powerpoint/2010/main" val="4135223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538561" cy="994172"/>
          </a:xfrm>
        </p:spPr>
        <p:txBody>
          <a:bodyPr/>
          <a:lstStyle/>
          <a:p>
            <a:r>
              <a:rPr lang="nl-NL"/>
              <a:t>Weerstand wegnemen. Hoe dan?</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739B9222-561A-2D95-C3B6-91E72C05B775}"/>
              </a:ext>
            </a:extLst>
          </p:cNvPr>
          <p:cNvSpPr txBox="1">
            <a:spLocks/>
          </p:cNvSpPr>
          <p:nvPr/>
        </p:nvSpPr>
        <p:spPr>
          <a:xfrm>
            <a:off x="714315" y="1780582"/>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400" b="1">
                <a:solidFill>
                  <a:srgbClr val="000000"/>
                </a:solidFill>
                <a:latin typeface="HouschkaAltMedium"/>
                <a:cs typeface="Arial"/>
              </a:rPr>
              <a:t>STAP 4:</a:t>
            </a:r>
            <a:r>
              <a:rPr lang="nl-NL" sz="1400">
                <a:solidFill>
                  <a:srgbClr val="000000"/>
                </a:solidFill>
                <a:latin typeface="HouschkaAltMedium"/>
                <a:cs typeface="Arial"/>
              </a:rPr>
              <a:t> Benoem wat je opmerkt</a:t>
            </a:r>
            <a:endParaRPr lang="nl-NL" sz="1400"/>
          </a:p>
          <a:p>
            <a:pPr marL="0" indent="0">
              <a:buNone/>
            </a:pPr>
            <a:endParaRPr lang="nl-NL" sz="1400">
              <a:ea typeface="+mn-lt"/>
              <a:cs typeface="+mn-lt"/>
            </a:endParaRPr>
          </a:p>
          <a:p>
            <a:pPr marL="0" indent="0">
              <a:buNone/>
            </a:pPr>
            <a:r>
              <a:rPr lang="nl-NL" sz="1400">
                <a:solidFill>
                  <a:srgbClr val="000000"/>
                </a:solidFill>
                <a:latin typeface="HouschkaAltMedium"/>
                <a:cs typeface="Arial"/>
              </a:rPr>
              <a:t>Wil je de weerstand bespreekbaar maken? Benoem dan wat je opmerkt (‘Ik merk dat je veel naar beneden kijkt’) of vraag wat er in iemand omgaat (‘Hoe vind je het om hierover te praten?’). Stel open vragen, vraag door, vat samen, parafraseer en gebruik gevoelsreflecties. Let erop dat je de weerstand niet bagatelliseert, ontkent of afkeurt (zoals: ‘Maak je daar maar geen zorgen over’). </a:t>
            </a:r>
            <a:endParaRPr lang="nl-NL" sz="1400">
              <a:solidFill>
                <a:srgbClr val="000000"/>
              </a:solidFill>
              <a:latin typeface="HouschkaAltMedium"/>
            </a:endParaRPr>
          </a:p>
          <a:p>
            <a:pPr marL="0" indent="0">
              <a:buNone/>
            </a:pPr>
            <a:endParaRPr lang="nl-NL" sz="1400">
              <a:ea typeface="+mn-lt"/>
              <a:cs typeface="+mn-lt"/>
            </a:endParaRPr>
          </a:p>
          <a:p>
            <a:pPr marL="0" indent="0">
              <a:buNone/>
            </a:pPr>
            <a:endParaRPr lang="nl-NL" sz="1400">
              <a:cs typeface="Arial"/>
            </a:endParaRPr>
          </a:p>
        </p:txBody>
      </p:sp>
    </p:spTree>
    <p:extLst>
      <p:ext uri="{BB962C8B-B14F-4D97-AF65-F5344CB8AC3E}">
        <p14:creationId xmlns:p14="http://schemas.microsoft.com/office/powerpoint/2010/main" val="335423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a:extLst>
              <a:ext uri="{FF2B5EF4-FFF2-40B4-BE49-F238E27FC236}">
                <a16:creationId xmlns:a16="http://schemas.microsoft.com/office/drawing/2014/main" id="{9E11E8B7-2C12-1F3D-5246-CD88322E429E}"/>
              </a:ext>
            </a:extLst>
          </p:cNvPr>
          <p:cNvSpPr>
            <a:spLocks noGrp="1"/>
          </p:cNvSpPr>
          <p:nvPr>
            <p:ph type="body" sz="half" idx="2"/>
          </p:nvPr>
        </p:nvSpPr>
        <p:spPr>
          <a:xfrm>
            <a:off x="792163" y="863600"/>
            <a:ext cx="6372225" cy="3455988"/>
          </a:xfrm>
        </p:spPr>
        <p:txBody>
          <a:bodyPr/>
          <a:lstStyle/>
          <a:p>
            <a:r>
              <a:rPr lang="nl-NL" dirty="0"/>
              <a:t>Woordgebruik</a:t>
            </a:r>
          </a:p>
        </p:txBody>
      </p:sp>
    </p:spTree>
    <p:extLst>
      <p:ext uri="{BB962C8B-B14F-4D97-AF65-F5344CB8AC3E}">
        <p14:creationId xmlns:p14="http://schemas.microsoft.com/office/powerpoint/2010/main" val="3947813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r>
              <a:rPr lang="nl-NL" sz="1400"/>
              <a:t>Welke </a:t>
            </a:r>
            <a:r>
              <a:rPr lang="nl-NL" sz="1400">
                <a:solidFill>
                  <a:srgbClr val="FFC943"/>
                </a:solidFill>
              </a:rPr>
              <a:t>termen </a:t>
            </a:r>
            <a:r>
              <a:rPr lang="nl-NL" sz="1400"/>
              <a:t>vinden </a:t>
            </a:r>
            <a:r>
              <a:rPr lang="nl-NL" sz="1400">
                <a:solidFill>
                  <a:srgbClr val="FFC943"/>
                </a:solidFill>
              </a:rPr>
              <a:t>kinderen, ouders en professionals </a:t>
            </a:r>
            <a:r>
              <a:rPr lang="nl-NL" sz="1400"/>
              <a:t>fijn/niet fijn in het gesprek over gewicht?</a:t>
            </a:r>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658403" y="1285331"/>
            <a:ext cx="8173814" cy="474627"/>
          </a:xfrm>
        </p:spPr>
        <p:txBody>
          <a:bodyPr/>
          <a:lstStyle/>
          <a:p>
            <a:r>
              <a:rPr lang="nl-NL"/>
              <a:t>Woordgebruik - onderzoeksvraag</a:t>
            </a:r>
          </a:p>
          <a:p>
            <a:endParaRPr lang="nl-NL"/>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1215437"/>
      </p:ext>
    </p:extLst>
  </p:cSld>
  <p:clrMapOvr>
    <a:masterClrMapping/>
  </p:clrMapOvr>
  <p:extLst>
    <p:ext uri="{6950BFC3-D8DA-4A85-94F7-54DA5524770B}">
      <p188:commentRel xmlns:p188="http://schemas.microsoft.com/office/powerpoint/2018/8/main"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26660DC5-ED80-CC7D-5DCB-0AB6AAF7839D}"/>
              </a:ext>
            </a:extLst>
          </p:cNvPr>
          <p:cNvSpPr/>
          <p:nvPr/>
        </p:nvSpPr>
        <p:spPr>
          <a:xfrm>
            <a:off x="1233769" y="903889"/>
            <a:ext cx="6696635" cy="328973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3" name="Rechthoek 2">
            <a:extLst>
              <a:ext uri="{FF2B5EF4-FFF2-40B4-BE49-F238E27FC236}">
                <a16:creationId xmlns:a16="http://schemas.microsoft.com/office/drawing/2014/main" id="{4424D190-6794-16AE-235B-197D3450423D}"/>
              </a:ext>
            </a:extLst>
          </p:cNvPr>
          <p:cNvSpPr/>
          <p:nvPr/>
        </p:nvSpPr>
        <p:spPr>
          <a:xfrm>
            <a:off x="1233769" y="903889"/>
            <a:ext cx="6696635" cy="328973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2270F85F-8AF6-3B47-AA42-EEE82D8CC58C}"/>
              </a:ext>
            </a:extLst>
          </p:cNvPr>
          <p:cNvSpPr>
            <a:spLocks noGrp="1"/>
          </p:cNvSpPr>
          <p:nvPr>
            <p:ph type="title"/>
          </p:nvPr>
        </p:nvSpPr>
        <p:spPr>
          <a:xfrm>
            <a:off x="2829753" y="2110810"/>
            <a:ext cx="4860000" cy="729000"/>
          </a:xfrm>
        </p:spPr>
        <p:txBody>
          <a:bodyPr/>
          <a:lstStyle/>
          <a:p>
            <a:r>
              <a:rPr lang="nl-NL" sz="7200">
                <a:latin typeface="HouschkaAltMedium" panose="00000500000000000000" pitchFamily="2" charset="0"/>
              </a:rPr>
              <a:t>Obesitas</a:t>
            </a:r>
          </a:p>
        </p:txBody>
      </p:sp>
    </p:spTree>
    <p:extLst>
      <p:ext uri="{BB962C8B-B14F-4D97-AF65-F5344CB8AC3E}">
        <p14:creationId xmlns:p14="http://schemas.microsoft.com/office/powerpoint/2010/main" val="277027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561574F-1C7B-53BF-B7D8-E2DFE219DE9E}"/>
              </a:ext>
            </a:extLst>
          </p:cNvPr>
          <p:cNvSpPr/>
          <p:nvPr/>
        </p:nvSpPr>
        <p:spPr>
          <a:xfrm>
            <a:off x="1312434" y="836576"/>
            <a:ext cx="6519134" cy="34703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 name="Rechthoek 2">
            <a:extLst>
              <a:ext uri="{FF2B5EF4-FFF2-40B4-BE49-F238E27FC236}">
                <a16:creationId xmlns:a16="http://schemas.microsoft.com/office/drawing/2014/main" id="{5C82E93A-ED10-1283-15A8-53FA0443825C}"/>
              </a:ext>
            </a:extLst>
          </p:cNvPr>
          <p:cNvSpPr/>
          <p:nvPr/>
        </p:nvSpPr>
        <p:spPr>
          <a:xfrm>
            <a:off x="1312434" y="836576"/>
            <a:ext cx="6519134" cy="347034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2270F85F-8AF6-3B47-AA42-EEE82D8CC58C}"/>
              </a:ext>
            </a:extLst>
          </p:cNvPr>
          <p:cNvSpPr>
            <a:spLocks noGrp="1"/>
          </p:cNvSpPr>
          <p:nvPr>
            <p:ph type="title"/>
          </p:nvPr>
        </p:nvSpPr>
        <p:spPr>
          <a:xfrm>
            <a:off x="2271882" y="2061893"/>
            <a:ext cx="5164652" cy="1019715"/>
          </a:xfrm>
        </p:spPr>
        <p:txBody>
          <a:bodyPr/>
          <a:lstStyle/>
          <a:p>
            <a:r>
              <a:rPr lang="nl-NL" sz="7200">
                <a:latin typeface="HouschkaAltMedium" panose="00000500000000000000" pitchFamily="2" charset="0"/>
              </a:rPr>
              <a:t>Overgewicht</a:t>
            </a:r>
          </a:p>
        </p:txBody>
      </p:sp>
    </p:spTree>
    <p:extLst>
      <p:ext uri="{BB962C8B-B14F-4D97-AF65-F5344CB8AC3E}">
        <p14:creationId xmlns:p14="http://schemas.microsoft.com/office/powerpoint/2010/main" val="307284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6561574F-1C7B-53BF-B7D8-E2DFE219DE9E}"/>
              </a:ext>
            </a:extLst>
          </p:cNvPr>
          <p:cNvSpPr/>
          <p:nvPr/>
        </p:nvSpPr>
        <p:spPr>
          <a:xfrm>
            <a:off x="1312434" y="836576"/>
            <a:ext cx="6519134" cy="347034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 name="Rechthoek 2">
            <a:extLst>
              <a:ext uri="{FF2B5EF4-FFF2-40B4-BE49-F238E27FC236}">
                <a16:creationId xmlns:a16="http://schemas.microsoft.com/office/drawing/2014/main" id="{5C82E93A-ED10-1283-15A8-53FA0443825C}"/>
              </a:ext>
            </a:extLst>
          </p:cNvPr>
          <p:cNvSpPr/>
          <p:nvPr/>
        </p:nvSpPr>
        <p:spPr>
          <a:xfrm>
            <a:off x="1312434" y="836577"/>
            <a:ext cx="6519134" cy="34935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2270F85F-8AF6-3B47-AA42-EEE82D8CC58C}"/>
              </a:ext>
            </a:extLst>
          </p:cNvPr>
          <p:cNvSpPr>
            <a:spLocks noGrp="1"/>
          </p:cNvSpPr>
          <p:nvPr>
            <p:ph type="title"/>
          </p:nvPr>
        </p:nvSpPr>
        <p:spPr>
          <a:xfrm>
            <a:off x="1989674" y="1477862"/>
            <a:ext cx="5164652" cy="1019715"/>
          </a:xfrm>
        </p:spPr>
        <p:txBody>
          <a:bodyPr/>
          <a:lstStyle/>
          <a:p>
            <a:r>
              <a:rPr lang="nl-NL" sz="7200">
                <a:latin typeface="HouschkaAltMedium" panose="00000500000000000000" pitchFamily="2" charset="0"/>
              </a:rPr>
              <a:t>Ongezond gewicht</a:t>
            </a:r>
          </a:p>
        </p:txBody>
      </p:sp>
    </p:spTree>
    <p:extLst>
      <p:ext uri="{BB962C8B-B14F-4D97-AF65-F5344CB8AC3E}">
        <p14:creationId xmlns:p14="http://schemas.microsoft.com/office/powerpoint/2010/main" val="89967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6A9AAC6-9A5F-D2AB-9DAC-6C5D59958D44}"/>
              </a:ext>
            </a:extLst>
          </p:cNvPr>
          <p:cNvSpPr/>
          <p:nvPr/>
        </p:nvSpPr>
        <p:spPr>
          <a:xfrm>
            <a:off x="1382679" y="901121"/>
            <a:ext cx="6378642" cy="32434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 name="Rechthoek 2">
            <a:extLst>
              <a:ext uri="{FF2B5EF4-FFF2-40B4-BE49-F238E27FC236}">
                <a16:creationId xmlns:a16="http://schemas.microsoft.com/office/drawing/2014/main" id="{0FDDB69F-729D-0F6B-C1A9-8A5A57E5C183}"/>
              </a:ext>
            </a:extLst>
          </p:cNvPr>
          <p:cNvSpPr/>
          <p:nvPr/>
        </p:nvSpPr>
        <p:spPr>
          <a:xfrm>
            <a:off x="1276126" y="816909"/>
            <a:ext cx="6591749" cy="35096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2270F85F-8AF6-3B47-AA42-EEE82D8CC58C}"/>
              </a:ext>
            </a:extLst>
          </p:cNvPr>
          <p:cNvSpPr>
            <a:spLocks noGrp="1"/>
          </p:cNvSpPr>
          <p:nvPr>
            <p:ph type="title"/>
          </p:nvPr>
        </p:nvSpPr>
        <p:spPr>
          <a:xfrm>
            <a:off x="2142000" y="1793837"/>
            <a:ext cx="4860000" cy="729000"/>
          </a:xfrm>
        </p:spPr>
        <p:txBody>
          <a:bodyPr/>
          <a:lstStyle/>
          <a:p>
            <a:r>
              <a:rPr lang="nl-NL" sz="7200">
                <a:latin typeface="HouschkaAltMedium" panose="00000500000000000000" pitchFamily="2" charset="0"/>
              </a:rPr>
              <a:t>BMI</a:t>
            </a:r>
          </a:p>
        </p:txBody>
      </p:sp>
    </p:spTree>
    <p:extLst>
      <p:ext uri="{BB962C8B-B14F-4D97-AF65-F5344CB8AC3E}">
        <p14:creationId xmlns:p14="http://schemas.microsoft.com/office/powerpoint/2010/main" val="210705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6A9AAC6-9A5F-D2AB-9DAC-6C5D59958D44}"/>
              </a:ext>
            </a:extLst>
          </p:cNvPr>
          <p:cNvSpPr/>
          <p:nvPr/>
        </p:nvSpPr>
        <p:spPr>
          <a:xfrm>
            <a:off x="1382679" y="901121"/>
            <a:ext cx="6378642" cy="32434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 name="Rechthoek 2">
            <a:extLst>
              <a:ext uri="{FF2B5EF4-FFF2-40B4-BE49-F238E27FC236}">
                <a16:creationId xmlns:a16="http://schemas.microsoft.com/office/drawing/2014/main" id="{0FDDB69F-729D-0F6B-C1A9-8A5A57E5C183}"/>
              </a:ext>
            </a:extLst>
          </p:cNvPr>
          <p:cNvSpPr/>
          <p:nvPr/>
        </p:nvSpPr>
        <p:spPr>
          <a:xfrm>
            <a:off x="1276126" y="816909"/>
            <a:ext cx="6591749" cy="350968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2270F85F-8AF6-3B47-AA42-EEE82D8CC58C}"/>
              </a:ext>
            </a:extLst>
          </p:cNvPr>
          <p:cNvSpPr>
            <a:spLocks noGrp="1"/>
          </p:cNvSpPr>
          <p:nvPr>
            <p:ph type="title"/>
          </p:nvPr>
        </p:nvSpPr>
        <p:spPr>
          <a:xfrm>
            <a:off x="2290065" y="1534605"/>
            <a:ext cx="4860000" cy="729000"/>
          </a:xfrm>
        </p:spPr>
        <p:txBody>
          <a:bodyPr/>
          <a:lstStyle/>
          <a:p>
            <a:r>
              <a:rPr lang="nl-NL" sz="7200">
                <a:latin typeface="HouschkaAltMedium" panose="00000500000000000000" pitchFamily="2" charset="0"/>
              </a:rPr>
              <a:t>Gezonder gewicht</a:t>
            </a:r>
          </a:p>
        </p:txBody>
      </p:sp>
    </p:spTree>
    <p:extLst>
      <p:ext uri="{BB962C8B-B14F-4D97-AF65-F5344CB8AC3E}">
        <p14:creationId xmlns:p14="http://schemas.microsoft.com/office/powerpoint/2010/main" val="221327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6A9AAC6-9A5F-D2AB-9DAC-6C5D59958D44}"/>
              </a:ext>
            </a:extLst>
          </p:cNvPr>
          <p:cNvSpPr/>
          <p:nvPr/>
        </p:nvSpPr>
        <p:spPr>
          <a:xfrm>
            <a:off x="1382679" y="901121"/>
            <a:ext cx="6378642" cy="32434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3" name="Rechthoek 2">
            <a:extLst>
              <a:ext uri="{FF2B5EF4-FFF2-40B4-BE49-F238E27FC236}">
                <a16:creationId xmlns:a16="http://schemas.microsoft.com/office/drawing/2014/main" id="{0FDDB69F-729D-0F6B-C1A9-8A5A57E5C183}"/>
              </a:ext>
            </a:extLst>
          </p:cNvPr>
          <p:cNvSpPr/>
          <p:nvPr/>
        </p:nvSpPr>
        <p:spPr>
          <a:xfrm>
            <a:off x="1276126" y="816909"/>
            <a:ext cx="6591749" cy="350968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a:extLst>
              <a:ext uri="{FF2B5EF4-FFF2-40B4-BE49-F238E27FC236}">
                <a16:creationId xmlns:a16="http://schemas.microsoft.com/office/drawing/2014/main" id="{2270F85F-8AF6-3B47-AA42-EEE82D8CC58C}"/>
              </a:ext>
            </a:extLst>
          </p:cNvPr>
          <p:cNvSpPr>
            <a:spLocks noGrp="1"/>
          </p:cNvSpPr>
          <p:nvPr>
            <p:ph type="title"/>
          </p:nvPr>
        </p:nvSpPr>
        <p:spPr>
          <a:xfrm>
            <a:off x="2142000" y="1790412"/>
            <a:ext cx="4860000" cy="729000"/>
          </a:xfrm>
        </p:spPr>
        <p:txBody>
          <a:bodyPr/>
          <a:lstStyle/>
          <a:p>
            <a:r>
              <a:rPr lang="nl-NL" sz="7200">
                <a:latin typeface="HouschkaAltMedium" panose="00000500000000000000" pitchFamily="2" charset="0"/>
              </a:rPr>
              <a:t>Stevig</a:t>
            </a:r>
          </a:p>
        </p:txBody>
      </p:sp>
    </p:spTree>
    <p:extLst>
      <p:ext uri="{BB962C8B-B14F-4D97-AF65-F5344CB8AC3E}">
        <p14:creationId xmlns:p14="http://schemas.microsoft.com/office/powerpoint/2010/main" val="276962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Termen die positief worden ervaren:</a:t>
            </a:r>
          </a:p>
          <a:p>
            <a:pPr marL="359410" lvl="1" indent="-179705"/>
            <a:r>
              <a:rPr lang="nl-NL" sz="1400"/>
              <a:t>Gezonder gewicht</a:t>
            </a:r>
          </a:p>
          <a:p>
            <a:pPr marL="359410" lvl="1" indent="-179705"/>
            <a:r>
              <a:rPr lang="nl-NL" sz="1400"/>
              <a:t>Boven gezond gewicht</a:t>
            </a:r>
          </a:p>
          <a:p>
            <a:pPr marL="359410" lvl="1" indent="-179705"/>
            <a:r>
              <a:rPr lang="nl-NL" sz="1400"/>
              <a:t>Stevig</a:t>
            </a:r>
          </a:p>
          <a:p>
            <a:pPr marL="359410" lvl="1" indent="-179705"/>
            <a:r>
              <a:rPr lang="nl-NL" sz="1400"/>
              <a:t>Groot</a:t>
            </a:r>
          </a:p>
          <a:p>
            <a:pPr marL="359410" lvl="1" indent="-179705"/>
            <a:r>
              <a:rPr lang="nl-NL" sz="1400"/>
              <a:t>Verzachtende verkleinwoorden zoals ‘iets te zwaar’</a:t>
            </a:r>
          </a:p>
          <a:p>
            <a:pPr marL="179705" indent="-179705"/>
            <a:endParaRPr lang="nl-NL" sz="1400"/>
          </a:p>
          <a:p>
            <a:pPr marL="0" indent="0">
              <a:buNone/>
            </a:pPr>
            <a:r>
              <a:rPr lang="nl-NL" sz="1400"/>
              <a:t>=&gt; vooral neutrale of positieve termen -zoals gezonder gewicht- hebben de voorkeur.</a:t>
            </a:r>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658403" y="1285331"/>
            <a:ext cx="8173814" cy="474627"/>
          </a:xfrm>
        </p:spPr>
        <p:txBody>
          <a:bodyPr/>
          <a:lstStyle/>
          <a:p>
            <a:r>
              <a:rPr lang="nl-NL"/>
              <a:t>Woordgebruik - onderzoeksvraag</a:t>
            </a:r>
          </a:p>
          <a:p>
            <a:endParaRPr lang="nl-NL"/>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2666605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6" descr="Afbeelding met tekst&#10;&#10;Automatisch gegenereerde beschrijving">
            <a:extLst>
              <a:ext uri="{FF2B5EF4-FFF2-40B4-BE49-F238E27FC236}">
                <a16:creationId xmlns:a16="http://schemas.microsoft.com/office/drawing/2014/main" id="{D1E0F69F-0A85-A81A-B2CB-E2169529228A}"/>
              </a:ext>
            </a:extLst>
          </p:cNvPr>
          <p:cNvPicPr>
            <a:picLocks noGrp="1" noChangeAspect="1"/>
          </p:cNvPicPr>
          <p:nvPr>
            <p:ph idx="1"/>
          </p:nvPr>
        </p:nvPicPr>
        <p:blipFill>
          <a:blip r:embed="rId4"/>
          <a:stretch>
            <a:fillRect/>
          </a:stretch>
        </p:blipFill>
        <p:spPr>
          <a:xfrm>
            <a:off x="3480496" y="2010150"/>
            <a:ext cx="2047875" cy="2171700"/>
          </a:xfrm>
        </p:spPr>
      </p:pic>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544758" cy="994172"/>
          </a:xfrm>
        </p:spPr>
        <p:txBody>
          <a:bodyPr/>
          <a:lstStyle/>
          <a:p>
            <a:r>
              <a:rPr lang="nl-NL"/>
              <a:t>Waarom zijn leefstijl, gewicht en opvoeding lastige zaken om te bespreken?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64446565"/>
      </p:ext>
    </p:extLst>
  </p:cSld>
  <p:clrMapOvr>
    <a:masterClrMapping/>
  </p:clrMapOvr>
  <p:extLst>
    <p:ext uri="{6950BFC3-D8DA-4A85-94F7-54DA5524770B}">
      <p188:commentRel xmlns:p188="http://schemas.microsoft.com/office/powerpoint/2018/8/main" r:id="rId3"/>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0" lvl="1" indent="0">
              <a:lnSpc>
                <a:spcPct val="150000"/>
              </a:lnSpc>
              <a:buNone/>
            </a:pPr>
            <a:r>
              <a:rPr lang="nl-NL" sz="1400">
                <a:ea typeface="+mn-lt"/>
                <a:cs typeface="+mn-lt"/>
              </a:rPr>
              <a:t>Termen die negatief ervaren worden:</a:t>
            </a:r>
            <a:endParaRPr lang="en-US" sz="1400">
              <a:ea typeface="+mn-lt"/>
              <a:cs typeface="+mn-lt"/>
            </a:endParaRPr>
          </a:p>
          <a:p>
            <a:pPr marL="285750" lvl="1" indent="-285750">
              <a:lnSpc>
                <a:spcPct val="150000"/>
              </a:lnSpc>
            </a:pPr>
            <a:r>
              <a:rPr lang="nl-NL" sz="1400">
                <a:ea typeface="+mn-lt"/>
                <a:cs typeface="+mn-lt"/>
              </a:rPr>
              <a:t>Dik</a:t>
            </a:r>
            <a:endParaRPr lang="en-US" sz="1400">
              <a:ea typeface="+mn-lt"/>
              <a:cs typeface="+mn-lt"/>
            </a:endParaRPr>
          </a:p>
          <a:p>
            <a:pPr marL="285750" lvl="1" indent="-285750">
              <a:lnSpc>
                <a:spcPct val="150000"/>
              </a:lnSpc>
            </a:pPr>
            <a:r>
              <a:rPr lang="nl-NL" sz="1400">
                <a:ea typeface="+mn-lt"/>
                <a:cs typeface="+mn-lt"/>
              </a:rPr>
              <a:t>Vet</a:t>
            </a:r>
            <a:endParaRPr lang="en-US" sz="1400">
              <a:ea typeface="+mn-lt"/>
              <a:cs typeface="+mn-lt"/>
            </a:endParaRPr>
          </a:p>
          <a:p>
            <a:pPr marL="285750" lvl="1" indent="-285750">
              <a:lnSpc>
                <a:spcPct val="150000"/>
              </a:lnSpc>
            </a:pPr>
            <a:r>
              <a:rPr lang="nl-NL" sz="1400">
                <a:ea typeface="+mn-lt"/>
                <a:cs typeface="+mn-lt"/>
              </a:rPr>
              <a:t>Vetzucht</a:t>
            </a:r>
            <a:endParaRPr lang="en-US" sz="1400">
              <a:ea typeface="+mn-lt"/>
              <a:cs typeface="+mn-lt"/>
            </a:endParaRPr>
          </a:p>
          <a:p>
            <a:pPr marL="285750" lvl="1" indent="-285750">
              <a:lnSpc>
                <a:spcPct val="150000"/>
              </a:lnSpc>
            </a:pPr>
            <a:r>
              <a:rPr lang="nl-NL" sz="1400">
                <a:ea typeface="+mn-lt"/>
                <a:cs typeface="+mn-lt"/>
              </a:rPr>
              <a:t>Mollig</a:t>
            </a:r>
            <a:endParaRPr lang="en-US" sz="1400">
              <a:ea typeface="+mn-lt"/>
              <a:cs typeface="+mn-lt"/>
            </a:endParaRPr>
          </a:p>
          <a:p>
            <a:pPr marL="285750" lvl="1" indent="-285750">
              <a:lnSpc>
                <a:spcPct val="150000"/>
              </a:lnSpc>
            </a:pPr>
            <a:r>
              <a:rPr lang="nl-NL" sz="1400">
                <a:ea typeface="+mn-lt"/>
                <a:cs typeface="+mn-lt"/>
              </a:rPr>
              <a:t>Obesitas</a:t>
            </a:r>
            <a:endParaRPr lang="en-US" sz="1400">
              <a:ea typeface="+mn-lt"/>
              <a:cs typeface="+mn-lt"/>
            </a:endParaRPr>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658403" y="1285331"/>
            <a:ext cx="8173814" cy="474627"/>
          </a:xfrm>
        </p:spPr>
        <p:txBody>
          <a:bodyPr/>
          <a:lstStyle/>
          <a:p>
            <a:r>
              <a:rPr lang="nl-NL"/>
              <a:t>Woordgebruik - onderzoeksvraag</a:t>
            </a:r>
          </a:p>
          <a:p>
            <a:endParaRPr lang="nl-NL"/>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26043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0" lvl="1" indent="0">
              <a:lnSpc>
                <a:spcPct val="150000"/>
              </a:lnSpc>
              <a:buNone/>
            </a:pPr>
            <a:r>
              <a:rPr lang="nl-NL" sz="1400">
                <a:ea typeface="+mn-lt"/>
                <a:cs typeface="+mn-lt"/>
              </a:rPr>
              <a:t>Termen die over algemeen het best vermeden kunnen worden:</a:t>
            </a:r>
          </a:p>
          <a:p>
            <a:pPr marL="285750" lvl="1" indent="-285750">
              <a:lnSpc>
                <a:spcPct val="150000"/>
              </a:lnSpc>
            </a:pPr>
            <a:r>
              <a:rPr lang="nl-NL" sz="1400" err="1">
                <a:ea typeface="+mn-lt"/>
                <a:cs typeface="+mn-lt"/>
              </a:rPr>
              <a:t>Obees</a:t>
            </a:r>
          </a:p>
          <a:p>
            <a:pPr marL="285750" lvl="1" indent="-285750">
              <a:lnSpc>
                <a:spcPct val="150000"/>
              </a:lnSpc>
            </a:pPr>
            <a:r>
              <a:rPr lang="nl-NL" sz="1400">
                <a:ea typeface="+mn-lt"/>
                <a:cs typeface="+mn-lt"/>
              </a:rPr>
              <a:t>BMI</a:t>
            </a:r>
          </a:p>
          <a:p>
            <a:pPr marL="285750" lvl="1" indent="-285750">
              <a:lnSpc>
                <a:spcPct val="150000"/>
              </a:lnSpc>
            </a:pPr>
            <a:r>
              <a:rPr lang="nl-NL" sz="1400">
                <a:ea typeface="+mn-lt"/>
                <a:cs typeface="+mn-lt"/>
              </a:rPr>
              <a:t>Normaal gewicht</a:t>
            </a:r>
          </a:p>
          <a:p>
            <a:pPr marL="285750" lvl="1" indent="-285750">
              <a:lnSpc>
                <a:spcPct val="150000"/>
              </a:lnSpc>
            </a:pPr>
            <a:r>
              <a:rPr lang="nl-NL" sz="1400">
                <a:ea typeface="+mn-lt"/>
                <a:cs typeface="+mn-lt"/>
              </a:rPr>
              <a:t>Ideaal gewicht</a:t>
            </a:r>
          </a:p>
          <a:p>
            <a:pPr marL="285750" lvl="1" indent="-285750">
              <a:lnSpc>
                <a:spcPct val="150000"/>
              </a:lnSpc>
            </a:pPr>
            <a:r>
              <a:rPr lang="nl-NL" sz="1400">
                <a:ea typeface="+mn-lt"/>
                <a:cs typeface="+mn-lt"/>
              </a:rPr>
              <a:t>Dun, mager, slank</a:t>
            </a:r>
          </a:p>
          <a:p>
            <a:pPr marL="285750" lvl="1" indent="-285750">
              <a:lnSpc>
                <a:spcPct val="150000"/>
              </a:lnSpc>
            </a:pPr>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658403" y="1285331"/>
            <a:ext cx="8173814" cy="474627"/>
          </a:xfrm>
        </p:spPr>
        <p:txBody>
          <a:bodyPr/>
          <a:lstStyle/>
          <a:p>
            <a:r>
              <a:rPr lang="nl-NL"/>
              <a:t>Woordgebruik - onderzoeksvraag</a:t>
            </a:r>
          </a:p>
          <a:p>
            <a:endParaRPr lang="nl-NL"/>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84933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599025" y="1212545"/>
            <a:ext cx="7424870" cy="2520000"/>
          </a:xfrm>
        </p:spPr>
        <p:txBody>
          <a:bodyPr/>
          <a:lstStyle/>
          <a:p>
            <a:pPr marL="0" lvl="1" indent="0">
              <a:lnSpc>
                <a:spcPct val="150000"/>
              </a:lnSpc>
              <a:buNone/>
            </a:pPr>
            <a:r>
              <a:rPr lang="nl-NL" sz="1400">
                <a:ea typeface="+mn-lt"/>
                <a:cs typeface="+mn-lt"/>
              </a:rPr>
              <a:t>Ouders krijgen een positief gevoel bij een gesprek als:</a:t>
            </a:r>
          </a:p>
          <a:p>
            <a:pPr marL="285750" lvl="1" indent="-285750">
              <a:lnSpc>
                <a:spcPct val="150000"/>
              </a:lnSpc>
            </a:pPr>
            <a:r>
              <a:rPr lang="nl-NL" sz="1400">
                <a:ea typeface="+mn-lt"/>
                <a:cs typeface="+mn-lt"/>
              </a:rPr>
              <a:t>Zij het gevoel hebben dat ze gehoord worden en serieus genomen worden. </a:t>
            </a:r>
          </a:p>
          <a:p>
            <a:pPr marL="285750" lvl="1" indent="-285750">
              <a:lnSpc>
                <a:spcPct val="150000"/>
              </a:lnSpc>
            </a:pPr>
            <a:r>
              <a:rPr lang="nl-NL" sz="1400">
                <a:ea typeface="+mn-lt"/>
                <a:cs typeface="+mn-lt"/>
              </a:rPr>
              <a:t>Zij het gevoel hebben dat ze niet alleen staan met hun problemen.</a:t>
            </a:r>
          </a:p>
          <a:p>
            <a:pPr marL="285750" lvl="1" indent="-285750">
              <a:lnSpc>
                <a:spcPct val="150000"/>
              </a:lnSpc>
            </a:pPr>
            <a:r>
              <a:rPr lang="nl-NL" sz="1400">
                <a:ea typeface="+mn-lt"/>
                <a:cs typeface="+mn-lt"/>
              </a:rPr>
              <a:t>Zij het gevoel hebben dat de professional zich voldoende realiseert hoe zeer ze met het gewicht van het kind worstelen.</a:t>
            </a:r>
          </a:p>
          <a:p>
            <a:pPr marL="285750" lvl="1" indent="-285750">
              <a:lnSpc>
                <a:spcPct val="150000"/>
              </a:lnSpc>
            </a:pPr>
            <a:r>
              <a:rPr lang="nl-NL" sz="1400">
                <a:ea typeface="+mn-lt"/>
                <a:cs typeface="+mn-lt"/>
              </a:rPr>
              <a:t>De professional op respectvolle wijze zijn zorgen deelt over het gewicht van het kind.</a:t>
            </a:r>
          </a:p>
          <a:p>
            <a:pPr marL="285750" lvl="1" indent="-285750">
              <a:lnSpc>
                <a:spcPct val="150000"/>
              </a:lnSpc>
            </a:pPr>
            <a:r>
              <a:rPr lang="nl-NL" sz="1400">
                <a:ea typeface="+mn-lt"/>
                <a:cs typeface="+mn-lt"/>
              </a:rPr>
              <a:t>De professional sensitief reageert op de problemen die kinderen door hun gewicht ervaren.</a:t>
            </a:r>
          </a:p>
          <a:p>
            <a:pPr marL="285750" lvl="1" indent="-285750">
              <a:lnSpc>
                <a:spcPct val="150000"/>
              </a:lnSpc>
            </a:pPr>
            <a:r>
              <a:rPr lang="nl-NL" sz="1400">
                <a:ea typeface="+mn-lt"/>
                <a:cs typeface="+mn-lt"/>
              </a:rPr>
              <a:t>Ouders het gevoel krijgen dat de schuld van het overgewicht niet volledig bij hen ligt, maar dat er meer factoren een rol spelen.</a:t>
            </a:r>
          </a:p>
          <a:p>
            <a:pPr marL="285750" lvl="1" indent="-285750">
              <a:lnSpc>
                <a:spcPct val="150000"/>
              </a:lnSpc>
            </a:pPr>
            <a:r>
              <a:rPr lang="nl-NL" sz="1400">
                <a:ea typeface="+mn-lt"/>
                <a:cs typeface="+mn-lt"/>
              </a:rPr>
              <a:t>De professional de onmacht van ouder en kind om de leefstijl te veranderen erkent.</a:t>
            </a:r>
          </a:p>
          <a:p>
            <a:pPr marL="285750" lvl="1" indent="-285750">
              <a:lnSpc>
                <a:spcPct val="150000"/>
              </a:lnSpc>
            </a:pPr>
            <a:r>
              <a:rPr lang="nl-NL" sz="1400">
                <a:ea typeface="+mn-lt"/>
                <a:cs typeface="+mn-lt"/>
              </a:rPr>
              <a:t>De professional aangeeft samen met ouder en kind te kijken waar ze behoefte aan hebben.</a:t>
            </a:r>
          </a:p>
          <a:p>
            <a:pPr marL="0" lvl="1" indent="0">
              <a:lnSpc>
                <a:spcPct val="150000"/>
              </a:lnSpc>
              <a:buNone/>
            </a:pPr>
            <a:endParaRPr lang="nl-NL" sz="1400">
              <a:ea typeface="+mn-lt"/>
              <a:cs typeface="+mn-lt"/>
            </a:endParaRPr>
          </a:p>
          <a:p>
            <a:pPr marL="0" lvl="1" indent="0">
              <a:lnSpc>
                <a:spcPct val="150000"/>
              </a:lnSpc>
              <a:buNone/>
            </a:pPr>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599026" y="528279"/>
            <a:ext cx="8173814" cy="474627"/>
          </a:xfrm>
        </p:spPr>
        <p:txBody>
          <a:bodyPr/>
          <a:lstStyle/>
          <a:p>
            <a:r>
              <a:rPr lang="nl-NL"/>
              <a:t>Woordgebruik - onderzoeksvraag</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79659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5423269" cy="994172"/>
          </a:xfrm>
        </p:spPr>
        <p:txBody>
          <a:bodyPr/>
          <a:lstStyle/>
          <a:p>
            <a:r>
              <a:rPr lang="nl-NL"/>
              <a:t>Conclusie</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009EB1EB-EA7A-01DB-5C66-28B32D57261D}"/>
              </a:ext>
            </a:extLst>
          </p:cNvPr>
          <p:cNvSpPr txBox="1">
            <a:spLocks/>
          </p:cNvSpPr>
          <p:nvPr/>
        </p:nvSpPr>
        <p:spPr>
          <a:xfrm>
            <a:off x="781113" y="1839958"/>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r>
              <a:rPr lang="nl-NL" sz="1400"/>
              <a:t>Over het algemeen blijkt dat neutrale of positieve termen - zoals ‘gezonder gewicht’ - de voorkeur hebben.</a:t>
            </a:r>
          </a:p>
          <a:p>
            <a:pPr marL="179705" indent="-179705"/>
            <a:endParaRPr lang="nl-NL" sz="1400"/>
          </a:p>
          <a:p>
            <a:pPr marL="179705" indent="-179705"/>
            <a:r>
              <a:rPr lang="nl-NL" sz="1400"/>
              <a:t>Veroordelende termen zoals ‘dik’ en woorden die kinderen niet kennen zoals ‘BMI’ kunnen beter vermeden worden.</a:t>
            </a:r>
          </a:p>
          <a:p>
            <a:pPr marL="179705" indent="-179705"/>
            <a:endParaRPr lang="nl-NL" sz="1400"/>
          </a:p>
          <a:p>
            <a:pPr marL="179705" indent="-179705"/>
            <a:r>
              <a:rPr lang="nl-NL" sz="1400"/>
              <a:t>Natuurlijk is het altijd raadzaam om bij kinderen en ouders te toetsen of ze een woord kennen en welke term hun voorkeur heeft.</a:t>
            </a:r>
          </a:p>
          <a:p>
            <a:pPr marL="179705" indent="-179705"/>
            <a:endParaRPr lang="nl-NL" sz="1400"/>
          </a:p>
          <a:p>
            <a:pPr marL="179705" indent="-179705"/>
            <a:r>
              <a:rPr lang="nl-NL" sz="1400"/>
              <a:t>Houd ook in gedachten dat woordgebruik slechts een deel van het gesprek is. De manier waarop je de boodschap brengt, je houding en de sfeer zijn ook van belang.</a:t>
            </a:r>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Tree>
    <p:extLst>
      <p:ext uri="{BB962C8B-B14F-4D97-AF65-F5344CB8AC3E}">
        <p14:creationId xmlns:p14="http://schemas.microsoft.com/office/powerpoint/2010/main" val="2320134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a:xfrm>
            <a:off x="792000" y="864000"/>
            <a:ext cx="8094139" cy="3456000"/>
          </a:xfrm>
        </p:spPr>
        <p:txBody>
          <a:bodyPr/>
          <a:lstStyle/>
          <a:p>
            <a:r>
              <a:rPr lang="nl-NL" b="1"/>
              <a:t>Het gesprek</a:t>
            </a:r>
            <a:endParaRPr lang="nl-NL"/>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11864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Kinderen en ouders zijn zich vaak niet bewust van risico</a:t>
            </a:r>
            <a:endParaRPr lang="nl-NL"/>
          </a:p>
          <a:p>
            <a:pPr marL="359410" lvl="1" indent="-179705"/>
            <a:r>
              <a:rPr lang="nl-NL" sz="1400"/>
              <a:t>Het is daarom belangrijk dat jij in begrijpelijke taal uit kan leggen dat het gewicht gevolgen kan hebben voor de gezondheid en het psychosociaal functioneren </a:t>
            </a:r>
            <a:endParaRPr lang="nl-NL"/>
          </a:p>
          <a:p>
            <a:pPr marL="179705" indent="-179705"/>
            <a:r>
              <a:rPr lang="nl-NL" sz="1400"/>
              <a:t>Doel van het bespreken van het gewicht is kinderen en ouders attenderen op het mogelijke risico en ze in actie brengen</a:t>
            </a:r>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Je zorgen over het gewicht delen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94960083"/>
      </p:ext>
    </p:extLst>
  </p:cSld>
  <p:clrMapOvr>
    <a:masterClrMapping/>
  </p:clrMapOvr>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Vraag om akkoord en naar eigen mening</a:t>
            </a:r>
          </a:p>
          <a:p>
            <a:pPr marL="179705" indent="-179705"/>
            <a:r>
              <a:rPr lang="nl-NL" sz="1400"/>
              <a:t>Toon begrip voor de complexe context van gewichtsproblematiek </a:t>
            </a:r>
          </a:p>
          <a:p>
            <a:pPr marL="179705" indent="-179705"/>
            <a:r>
              <a:rPr lang="nl-NL" sz="1400" err="1"/>
              <a:t>Framen</a:t>
            </a:r>
            <a:r>
              <a:rPr lang="nl-NL" sz="1400"/>
              <a:t> in termen van groei en gezondheid </a:t>
            </a:r>
          </a:p>
          <a:p>
            <a:pPr marL="359410" lvl="1" indent="-179705"/>
            <a:r>
              <a:rPr lang="nl-NL" sz="1400"/>
              <a:t>Niet confronterend of bedreigend </a:t>
            </a:r>
          </a:p>
          <a:p>
            <a:pPr marL="359410" lvl="1" indent="-179705"/>
            <a:r>
              <a:rPr lang="nl-NL" sz="1400"/>
              <a:t>‘De meeste kinderen die dezelfde lengte en leeftijd hebben als Peter, wegen ongeveer X kilo. Peter zit hier X kilo boven.</a:t>
            </a:r>
          </a:p>
          <a:p>
            <a:pPr marL="179705" indent="-179705"/>
            <a:r>
              <a:rPr lang="nl-NL" sz="1400"/>
              <a:t>Gebruik neutrale of positieve termen </a:t>
            </a:r>
          </a:p>
          <a:p>
            <a:pPr marL="179705" indent="-179705"/>
            <a:r>
              <a:rPr lang="nl-NL" sz="1400"/>
              <a:t>Kinderen zijn in de groei</a:t>
            </a:r>
          </a:p>
          <a:p>
            <a:pPr marL="359410" lvl="1" indent="-179705"/>
            <a:r>
              <a:rPr lang="nl-NL" sz="1400"/>
              <a:t>Focus op het afremmen van gewichtsstijging of stabiel houden van het gewicht, zodat het kind in een gezonder gewicht kan groeien</a:t>
            </a:r>
          </a:p>
          <a:p>
            <a:pPr marL="359410" lvl="1" indent="-179705"/>
            <a:r>
              <a:rPr lang="nl-NL" sz="1400"/>
              <a:t>Focus op werken aan een gezonder gewicht als proces</a:t>
            </a:r>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Je zorgen over het gewicht delen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3794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Ouders willen dat zorgen van de professional gedeeld worden, liefst waar kind bij is</a:t>
            </a:r>
          </a:p>
          <a:p>
            <a:pPr marL="179705" indent="-179705"/>
            <a:r>
              <a:rPr lang="nl-NL" sz="1400"/>
              <a:t>Ouders die met hulpvraag komen voelen zich niet serieus genomen</a:t>
            </a:r>
          </a:p>
          <a:p>
            <a:pPr marL="179705" indent="-179705"/>
            <a:r>
              <a:rPr lang="nl-NL" sz="1400"/>
              <a:t>Ze zoeken duidelijke informatie en steun: ze willen zich begrepen en gehoord voelen</a:t>
            </a:r>
          </a:p>
          <a:p>
            <a:pPr marL="179705" indent="-179705"/>
            <a:r>
              <a:rPr lang="nl-NL" sz="1400"/>
              <a:t>Perspectief op passend vervolg is nodig</a:t>
            </a:r>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Beledig ik ouders dan niet?!</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15955284"/>
      </p:ext>
    </p:extLst>
  </p:cSld>
  <p:clrMapOvr>
    <a:masterClrMapping/>
  </p:clrMapOvr>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Hoe gaat het op school met het kind?</a:t>
            </a:r>
          </a:p>
          <a:p>
            <a:pPr marL="179705" indent="-179705"/>
            <a:r>
              <a:rPr lang="nl-NL" sz="1400"/>
              <a:t>Hoe ziet een typische dag thuis eruit?</a:t>
            </a:r>
          </a:p>
          <a:p>
            <a:pPr marL="179705" indent="-179705"/>
            <a:r>
              <a:rPr lang="nl-NL" sz="1400"/>
              <a:t>Hoe gedraagt jouw kind zich thuis?</a:t>
            </a:r>
          </a:p>
          <a:p>
            <a:pPr marL="179705" indent="-179705"/>
            <a:r>
              <a:rPr lang="nl-NL" sz="1400"/>
              <a:t>Laat kind en ouder over vriendjes of vriendinnetjes vertellen</a:t>
            </a:r>
          </a:p>
          <a:p>
            <a:pPr marL="179705" indent="-179705"/>
            <a:r>
              <a:rPr lang="nl-NL" sz="1400"/>
              <a:t>Hoe is de samenstelling van het gezin?</a:t>
            </a:r>
          </a:p>
          <a:p>
            <a:pPr marL="179705" indent="-179705"/>
            <a:r>
              <a:rPr lang="nl-NL" sz="1400"/>
              <a:t>Werken beide ouders?</a:t>
            </a:r>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Aanknopingspunten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52259620"/>
      </p:ext>
    </p:extLst>
  </p:cSld>
  <p:clrMapOvr>
    <a:masterClrMapping/>
  </p:clrMapOvr>
  <p:extLst>
    <p:ext uri="{6950BFC3-D8DA-4A85-94F7-54DA5524770B}">
      <p188:commentRel xmlns:p188="http://schemas.microsoft.com/office/powerpoint/2018/8/main" r:id="rId3"/>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a:xfrm>
            <a:off x="792000" y="864000"/>
            <a:ext cx="5488990" cy="3456000"/>
          </a:xfrm>
        </p:spPr>
        <p:txBody>
          <a:bodyPr/>
          <a:lstStyle/>
          <a:p>
            <a:r>
              <a:rPr lang="nl-NL" b="1"/>
              <a:t>Algemene en specifieke gespreksvaardigheden, houding en woordkeuze</a:t>
            </a:r>
            <a:endParaRPr lang="nl-NL"/>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4842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544758" cy="994172"/>
          </a:xfrm>
        </p:spPr>
        <p:txBody>
          <a:bodyPr/>
          <a:lstStyle/>
          <a:p>
            <a:r>
              <a:rPr lang="nl-NL"/>
              <a:t>Waarom zijn leefstijl, gewicht en opvoeding lastige zaken om te bespreken?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6">
            <a:extLst>
              <a:ext uri="{FF2B5EF4-FFF2-40B4-BE49-F238E27FC236}">
                <a16:creationId xmlns:a16="http://schemas.microsoft.com/office/drawing/2014/main" id="{B5E792D8-9BBE-1ECE-D19C-6DE8D0477B88}"/>
              </a:ext>
            </a:extLst>
          </p:cNvPr>
          <p:cNvSpPr>
            <a:spLocks noGrp="1"/>
          </p:cNvSpPr>
          <p:nvPr>
            <p:ph idx="1"/>
          </p:nvPr>
        </p:nvSpPr>
        <p:spPr>
          <a:xfrm>
            <a:off x="792000" y="1836000"/>
            <a:ext cx="7544798" cy="2520000"/>
          </a:xfrm>
        </p:spPr>
        <p:txBody>
          <a:bodyPr/>
          <a:lstStyle/>
          <a:p>
            <a:pPr marL="179705" indent="-179705"/>
            <a:r>
              <a:rPr lang="nl-NL"/>
              <a:t>Persoonlijke barrières</a:t>
            </a:r>
          </a:p>
          <a:p>
            <a:pPr marL="359410" lvl="1" indent="-179705"/>
            <a:r>
              <a:rPr lang="nl-NL"/>
              <a:t>Gebrek aan zelfvertrouwen of kennis </a:t>
            </a:r>
          </a:p>
          <a:p>
            <a:pPr marL="359410" lvl="1" indent="-179705"/>
            <a:r>
              <a:rPr lang="nl-NL"/>
              <a:t>Eigen gewicht </a:t>
            </a:r>
          </a:p>
          <a:p>
            <a:pPr marL="179705" indent="-179705"/>
            <a:r>
              <a:rPr lang="nl-NL"/>
              <a:t>Barrières in de werkomgeving</a:t>
            </a:r>
          </a:p>
          <a:p>
            <a:pPr marL="359410" lvl="1" indent="-179705"/>
            <a:r>
              <a:rPr lang="nl-NL"/>
              <a:t>Gebrek aan tijd</a:t>
            </a:r>
          </a:p>
          <a:p>
            <a:pPr marL="179705" indent="-179705"/>
            <a:r>
              <a:rPr lang="nl-NL"/>
              <a:t>Barrières gerelateerd aan de behandelrelatie</a:t>
            </a:r>
          </a:p>
          <a:p>
            <a:pPr marL="359410" lvl="1" indent="-179705"/>
            <a:r>
              <a:rPr lang="nl-NL"/>
              <a:t>Verkeerde aanpak kan relatie met gezin beschadigen</a:t>
            </a:r>
          </a:p>
          <a:p>
            <a:pPr marL="359410" lvl="1" indent="-179705"/>
            <a:r>
              <a:rPr lang="nl-NL"/>
              <a:t>Vrees voor negatieve reacties van kind of ouder</a:t>
            </a:r>
          </a:p>
          <a:p>
            <a:pPr marL="179705" indent="-179705"/>
            <a:r>
              <a:rPr lang="nl-NL" err="1"/>
              <a:t>Patient</a:t>
            </a:r>
            <a:r>
              <a:rPr lang="nl-NL"/>
              <a:t>-gerelateerde barrières</a:t>
            </a:r>
          </a:p>
          <a:p>
            <a:pPr marL="359410" lvl="1" indent="-179705"/>
            <a:r>
              <a:rPr lang="nl-NL"/>
              <a:t>Andere culturele achtergrond </a:t>
            </a:r>
          </a:p>
          <a:p>
            <a:pPr marL="179705" indent="-179705"/>
            <a:endParaRPr lang="nl-NL"/>
          </a:p>
          <a:p>
            <a:pPr marL="179705" indent="-179705"/>
            <a:endParaRPr lang="nl-NL"/>
          </a:p>
        </p:txBody>
      </p:sp>
      <p:sp>
        <p:nvSpPr>
          <p:cNvPr id="8" name="Ovaal 7">
            <a:extLst>
              <a:ext uri="{FF2B5EF4-FFF2-40B4-BE49-F238E27FC236}">
                <a16:creationId xmlns:a16="http://schemas.microsoft.com/office/drawing/2014/main" id="{2E188460-4170-F484-BCC9-8970D21DF88C}"/>
              </a:ext>
            </a:extLst>
          </p:cNvPr>
          <p:cNvSpPr/>
          <p:nvPr/>
        </p:nvSpPr>
        <p:spPr>
          <a:xfrm rot="960000">
            <a:off x="5850101" y="1900800"/>
            <a:ext cx="2418420" cy="1428749"/>
          </a:xfrm>
          <a:prstGeom prst="ellipse">
            <a:avLst/>
          </a:prstGeom>
          <a:solidFill>
            <a:srgbClr val="7AC3E7"/>
          </a:solidFill>
          <a:ln>
            <a:solidFill>
              <a:srgbClr val="7AC3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latin typeface="HouschkaAltMedium"/>
              </a:rPr>
              <a:t>Onderzoek onder 630 professionals</a:t>
            </a:r>
            <a:endParaRPr lang="nl-NL"/>
          </a:p>
        </p:txBody>
      </p:sp>
    </p:spTree>
    <p:extLst>
      <p:ext uri="{BB962C8B-B14F-4D97-AF65-F5344CB8AC3E}">
        <p14:creationId xmlns:p14="http://schemas.microsoft.com/office/powerpoint/2010/main" val="13945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p:ext uri="{6950BFC3-D8DA-4A85-94F7-54DA5524770B}">
      <p188:commentRel xmlns:p188="http://schemas.microsoft.com/office/powerpoint/2018/8/main" r:id="rId3"/>
    </p:ext>
  </p:extLs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Manier waarop is belangrijker dan boodschap zelf!</a:t>
            </a:r>
          </a:p>
          <a:p>
            <a:pPr marL="179705" indent="-179705"/>
            <a:r>
              <a:rPr lang="nl-NL" sz="1400"/>
              <a:t>Wees je bewust dat gezin wellicht bang is voor veroordelende en beschuldigende houding</a:t>
            </a:r>
          </a:p>
          <a:p>
            <a:pPr marL="179705" indent="-179705"/>
            <a:r>
              <a:rPr lang="nl-NL" sz="1400"/>
              <a:t>Creëer daarom een veilige, open gesprekssituatie, waarin je het perspectief van het gezin onderzoekt</a:t>
            </a:r>
          </a:p>
          <a:p>
            <a:pPr marL="179705" indent="-179705"/>
            <a:r>
              <a:rPr lang="nl-NL" sz="1400"/>
              <a:t>Probeer een vertrouwensband te krijgen</a:t>
            </a:r>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Je houding</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63637129"/>
      </p:ext>
    </p:extLst>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5423269" cy="994172"/>
          </a:xfrm>
        </p:spPr>
        <p:txBody>
          <a:bodyPr/>
          <a:lstStyle/>
          <a:p>
            <a:r>
              <a:rPr lang="nl-NL"/>
              <a:t>Empathie</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inhoud 2">
            <a:extLst>
              <a:ext uri="{FF2B5EF4-FFF2-40B4-BE49-F238E27FC236}">
                <a16:creationId xmlns:a16="http://schemas.microsoft.com/office/drawing/2014/main" id="{DA512A95-F76F-740C-65BB-0E6FE132EF08}"/>
              </a:ext>
            </a:extLst>
          </p:cNvPr>
          <p:cNvSpPr txBox="1">
            <a:spLocks/>
          </p:cNvSpPr>
          <p:nvPr/>
        </p:nvSpPr>
        <p:spPr>
          <a:xfrm>
            <a:off x="692048" y="1698939"/>
            <a:ext cx="7424870"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r>
              <a:rPr lang="nl-NL" sz="1400"/>
              <a:t>Het aan nemen van perspectief</a:t>
            </a:r>
          </a:p>
          <a:p>
            <a:pPr marL="359410" lvl="1" indent="-179705"/>
            <a:r>
              <a:rPr lang="nl-NL" sz="1400"/>
              <a:t>Het vermogen om het perspectief van een ander aan te nemen en door zijn of haar ogen naar de situatie te kijken.</a:t>
            </a:r>
          </a:p>
          <a:p>
            <a:pPr marL="179705" indent="-179705"/>
            <a:r>
              <a:rPr lang="nl-NL" sz="1400"/>
              <a:t>Geen oordeel hebben</a:t>
            </a:r>
          </a:p>
          <a:p>
            <a:pPr marL="359410" lvl="1" indent="-179705"/>
            <a:r>
              <a:rPr lang="nl-NL" sz="1400"/>
              <a:t>Zonder eigen mening, waarheid of overtuiging naar de ander luisteren.</a:t>
            </a:r>
          </a:p>
          <a:p>
            <a:pPr marL="179705" indent="-179705"/>
            <a:r>
              <a:rPr lang="nl-NL" sz="1400"/>
              <a:t>Emotie herkennen en dit ook aangeven</a:t>
            </a:r>
          </a:p>
          <a:p>
            <a:pPr marL="359410" lvl="1" indent="-179705"/>
            <a:r>
              <a:rPr lang="nl-NL" sz="1400"/>
              <a:t>Weten hoe het is om zo verdrietig/boos/in de war te zijn en dit ook benoemen.</a:t>
            </a:r>
          </a:p>
          <a:p>
            <a:pPr marL="179705" indent="-179705"/>
            <a:r>
              <a:rPr lang="nl-NL" sz="1400"/>
              <a:t>Met mensen meevoelen</a:t>
            </a:r>
          </a:p>
          <a:p>
            <a:pPr marL="359410" lvl="1" indent="-179705"/>
            <a:r>
              <a:rPr lang="nl-NL" sz="1400"/>
              <a:t>Waarschijnlijk heb je zelf ook wel eens in een situatie gezeten waarbij het leven tegenzat, hoe voelde dat?</a:t>
            </a:r>
          </a:p>
          <a:p>
            <a:pPr marL="179705" indent="-179705"/>
            <a:endParaRPr lang="nl-NL" sz="1400"/>
          </a:p>
        </p:txBody>
      </p:sp>
    </p:spTree>
    <p:extLst>
      <p:ext uri="{BB962C8B-B14F-4D97-AF65-F5344CB8AC3E}">
        <p14:creationId xmlns:p14="http://schemas.microsoft.com/office/powerpoint/2010/main" val="30037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Open, uitnodigende vragen stellen</a:t>
            </a:r>
          </a:p>
          <a:p>
            <a:pPr marL="179705" indent="-179705"/>
            <a:r>
              <a:rPr lang="nl-NL" sz="1400"/>
              <a:t>Empathie tonen</a:t>
            </a:r>
          </a:p>
          <a:p>
            <a:pPr marL="179705" indent="-179705"/>
            <a:r>
              <a:rPr lang="nl-NL" sz="1400"/>
              <a:t>Focussen op wat goed gaat </a:t>
            </a:r>
          </a:p>
          <a:p>
            <a:pPr marL="179705" indent="-179705"/>
            <a:r>
              <a:rPr lang="nl-NL" sz="1400"/>
              <a:t>Positieve veranderingen in perspectief plaatsen</a:t>
            </a:r>
          </a:p>
          <a:p>
            <a:pPr marL="179705" indent="-179705"/>
            <a:r>
              <a:rPr lang="nl-NL" sz="1400"/>
              <a:t>Geen kritiek of oordelen uiten </a:t>
            </a:r>
          </a:p>
          <a:p>
            <a:pPr marL="179705" indent="-179705"/>
            <a:r>
              <a:rPr lang="nl-NL" sz="1400"/>
              <a:t>Motiverende en begripvolle houding </a:t>
            </a:r>
          </a:p>
          <a:p>
            <a:pPr marL="179705" indent="-179705"/>
            <a:r>
              <a:rPr lang="nl-NL" sz="1400"/>
              <a:t>Positief en sensitief reageren</a:t>
            </a:r>
          </a:p>
          <a:p>
            <a:pPr marL="179705" indent="-179705"/>
            <a:r>
              <a:rPr lang="nl-NL" sz="1400"/>
              <a:t>Respectvol communiceren</a:t>
            </a:r>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Een empathische houding</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26148390"/>
      </p:ext>
    </p:extLst>
  </p:cSld>
  <p:clrMapOvr>
    <a:masterClrMapping/>
  </p:clrMapOvr>
  <p:extLst>
    <p:ext uri="{6950BFC3-D8DA-4A85-94F7-54DA5524770B}">
      <p188:commentRel xmlns:p188="http://schemas.microsoft.com/office/powerpoint/2018/8/main" r:id="rId3"/>
    </p:ext>
  </p:extLs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Luisteren om te begrijpen, niet om te reageren </a:t>
            </a:r>
          </a:p>
          <a:p>
            <a:pPr marL="179705" indent="-179705"/>
            <a:r>
              <a:rPr lang="nl-NL" sz="1400"/>
              <a:t>Samenvatten en kijken of je het begrepen hebt </a:t>
            </a:r>
          </a:p>
          <a:p>
            <a:pPr marL="179705" indent="-179705"/>
            <a:r>
              <a:rPr lang="nl-NL" sz="1400"/>
              <a:t>Open, uitnodigende vragen stellen</a:t>
            </a:r>
          </a:p>
          <a:p>
            <a:pPr marL="179705" indent="-179705"/>
            <a:r>
              <a:rPr lang="nl-NL" sz="1400"/>
              <a:t>Op je handen gaan zitten: geen / weinig advies geven</a:t>
            </a:r>
          </a:p>
          <a:p>
            <a:pPr marL="179705" indent="-179705"/>
            <a:r>
              <a:rPr lang="nl-NL" sz="1400"/>
              <a:t>Empathie tonen: </a:t>
            </a:r>
          </a:p>
          <a:p>
            <a:pPr marL="359410" lvl="1" indent="-179705"/>
            <a:r>
              <a:rPr lang="nl-NL" sz="1400"/>
              <a:t>Je écht verplaatsen in de ander; door zijn of haar ogen naar de situatie kijken  </a:t>
            </a:r>
          </a:p>
          <a:p>
            <a:pPr marL="359410" lvl="1" indent="-179705"/>
            <a:r>
              <a:rPr lang="nl-NL" sz="1400"/>
              <a:t>Zonder eigen mening, waarheid of overtuiging naar de ander luisteren</a:t>
            </a:r>
          </a:p>
          <a:p>
            <a:pPr marL="359410" lvl="1" indent="-179705"/>
            <a:r>
              <a:rPr lang="nl-NL" sz="1400"/>
              <a:t>Begrip tonen, ongeacht of je het eens bent</a:t>
            </a:r>
          </a:p>
          <a:p>
            <a:pPr marL="359410" lvl="1"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Gesprekstechnieken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49237648"/>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8">
            <a:extLst>
              <a:ext uri="{FF2B5EF4-FFF2-40B4-BE49-F238E27FC236}">
                <a16:creationId xmlns:a16="http://schemas.microsoft.com/office/drawing/2014/main" id="{E34CFF34-D20C-0E62-CD6D-D700164A6FC4}"/>
              </a:ext>
            </a:extLst>
          </p:cNvPr>
          <p:cNvPicPr>
            <a:picLocks noChangeAspect="1"/>
          </p:cNvPicPr>
          <p:nvPr/>
        </p:nvPicPr>
        <p:blipFill>
          <a:blip r:embed="rId3"/>
          <a:stretch>
            <a:fillRect/>
          </a:stretch>
        </p:blipFill>
        <p:spPr>
          <a:xfrm>
            <a:off x="1270661" y="686724"/>
            <a:ext cx="6157354" cy="3873961"/>
          </a:xfrm>
          <a:prstGeom prst="rect">
            <a:avLst/>
          </a:prstGeom>
        </p:spPr>
      </p:pic>
    </p:spTree>
    <p:extLst>
      <p:ext uri="{BB962C8B-B14F-4D97-AF65-F5344CB8AC3E}">
        <p14:creationId xmlns:p14="http://schemas.microsoft.com/office/powerpoint/2010/main" val="39970320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349292"/>
          </a:xfrm>
        </p:spPr>
        <p:txBody>
          <a:bodyPr/>
          <a:lstStyle/>
          <a:p>
            <a:pPr marL="179705" indent="-179705"/>
            <a:r>
              <a:rPr lang="nl-NL" sz="1400"/>
              <a:t>‘De grootste valkuil in het gesprek dat volgt, is om als hulpverlener advies te geven. Dat zijn we als hulpverleners enorm gewend en we zijn er goed in. </a:t>
            </a:r>
          </a:p>
          <a:p>
            <a:pPr marL="179705" indent="-179705"/>
            <a:r>
              <a:rPr lang="nl-NL" sz="1400"/>
              <a:t>Besef: het beste advies dat iemand kan krijgen, is het advies dat hij zichzelf geeft. Dat is ook echt aangetoond. Dus ga op je handen zitten, geef geen adviezen, maar luister, luister, luister. Zonder zelf te bedenken wat jij vindt dat moet gebeuren, en zonder bewust of onbewust vragen te stellen die sturen in die richting.’</a:t>
            </a:r>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Stop met adviseren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6463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‘De kunst van het luisteren is dat je de ander ziet. Dat je toegewijd en met volle aandacht bent bij dat wat de ander vertelt. Zorg ervoor dat diegene zich echt kan uitspreken en zich daarin veilig voelt. Pas dan ontstaat er ruimte waarin de ander kan gaan voelen wat hij wil aanpakken. Door stap voor stap daarnaar te kijken, ervaart hij waar zijn kracht ligt en dat hij zijn eigen regie kan voeren.’</a:t>
            </a:r>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Oefen in je luisteren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72899833"/>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Focus op wat goed gaat </a:t>
            </a:r>
          </a:p>
          <a:p>
            <a:pPr marL="179705" indent="-179705"/>
            <a:r>
              <a:rPr lang="nl-NL" sz="1400"/>
              <a:t>Positieve veranderingen in perspectief plaatsen</a:t>
            </a:r>
          </a:p>
          <a:p>
            <a:pPr marL="179705" indent="-179705"/>
            <a:r>
              <a:rPr lang="nl-NL" sz="1400"/>
              <a:t>Geen kritiek of oordelen uiten </a:t>
            </a:r>
          </a:p>
          <a:p>
            <a:pPr marL="179705" indent="-179705"/>
            <a:r>
              <a:rPr lang="nl-NL" sz="1400"/>
              <a:t>Motiverende en begripvolle houding </a:t>
            </a:r>
          </a:p>
          <a:p>
            <a:pPr marL="179705" indent="-179705"/>
            <a:r>
              <a:rPr lang="nl-NL" sz="1400"/>
              <a:t>Positief en sensitief reageren</a:t>
            </a:r>
          </a:p>
          <a:p>
            <a:pPr marL="179705" indent="-179705"/>
            <a:r>
              <a:rPr lang="nl-NL" sz="1400"/>
              <a:t>Respectvol communiceren</a:t>
            </a:r>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Gesprekstechnieken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73415586"/>
      </p:ext>
    </p:extLst>
  </p:cSld>
  <p:clrMapOvr>
    <a:masterClrMapping/>
  </p:clrMapOvr>
  <p:extLst>
    <p:ext uri="{6950BFC3-D8DA-4A85-94F7-54DA5524770B}">
      <p188:commentRel xmlns:p188="http://schemas.microsoft.com/office/powerpoint/2018/8/main" r:id="rId3"/>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r>
              <a:rPr lang="nl-NL" sz="1400"/>
              <a:t>Gebruik zoveel mogelijk neutrale of positieve termen: </a:t>
            </a:r>
          </a:p>
          <a:p>
            <a:pPr marL="359410" lvl="1" indent="-179705"/>
            <a:r>
              <a:rPr lang="nl-NL" sz="1400"/>
              <a:t>Gezond groeien</a:t>
            </a:r>
          </a:p>
          <a:p>
            <a:pPr marL="359410" lvl="1" indent="-179705"/>
            <a:r>
              <a:rPr lang="nl-NL" sz="1400"/>
              <a:t>Boven gezond gewicht</a:t>
            </a:r>
          </a:p>
          <a:p>
            <a:pPr marL="359410" lvl="1" indent="-179705"/>
            <a:r>
              <a:rPr lang="nl-NL" sz="1400"/>
              <a:t>Gewicht dat minder goed past bij lengte en leeftijd</a:t>
            </a:r>
          </a:p>
          <a:p>
            <a:pPr marL="359410" lvl="1" indent="-179705"/>
            <a:r>
              <a:rPr lang="nl-NL" sz="1400"/>
              <a:t>Belangrijk om te werken aan een gezonder gewicht</a:t>
            </a:r>
          </a:p>
          <a:p>
            <a:pPr marL="179705" indent="-179705"/>
            <a:r>
              <a:rPr lang="nl-NL" sz="1400"/>
              <a:t>Vraag welke term kind en ouder willen gebruiken</a:t>
            </a:r>
          </a:p>
          <a:p>
            <a:pPr marL="179705" indent="-179705"/>
            <a:r>
              <a:rPr lang="nl-NL" sz="1400"/>
              <a:t>Houd rekening met verschillende voorkeuren! Vergeet niet het kind ook naar de mening te vragen</a:t>
            </a:r>
          </a:p>
          <a:p>
            <a:pPr marL="179705" indent="-179705"/>
            <a:r>
              <a:rPr lang="nl-NL" sz="1400"/>
              <a:t>Communiceer begrijpelijk en leg alle termen die je gebruikt uit</a:t>
            </a:r>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7372230" cy="994172"/>
          </a:xfrm>
        </p:spPr>
        <p:txBody>
          <a:bodyPr/>
          <a:lstStyle/>
          <a:p>
            <a:r>
              <a:rPr lang="nl-NL"/>
              <a:t>Respectvol communiceren</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48625231"/>
      </p:ext>
    </p:extLst>
  </p:cSld>
  <p:clrMapOvr>
    <a:masterClrMapping/>
  </p:clrMapOvr>
  <p:extLst>
    <p:ext uri="{6950BFC3-D8DA-4A85-94F7-54DA5524770B}">
      <p188:commentRel xmlns:p188="http://schemas.microsoft.com/office/powerpoint/2018/8/main" r:id="rId3"/>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673246" y="1286766"/>
            <a:ext cx="7424870" cy="2520000"/>
          </a:xfrm>
        </p:spPr>
        <p:txBody>
          <a:bodyPr/>
          <a:lstStyle/>
          <a:p>
            <a:pPr marL="179705" indent="-179705"/>
            <a:r>
              <a:rPr lang="nl-NL" sz="1400"/>
              <a:t>Stel open en uitnodigende vragen in plaats van gesloten en sturende:</a:t>
            </a:r>
          </a:p>
          <a:p>
            <a:pPr marL="359410" lvl="1" indent="-179705"/>
            <a:r>
              <a:rPr lang="nl-NL" sz="1400"/>
              <a:t>‘Ik zou graag meer willen horen over …’ </a:t>
            </a:r>
          </a:p>
          <a:p>
            <a:pPr marL="359410" lvl="1" indent="-179705"/>
            <a:r>
              <a:rPr lang="nl-NL" sz="1400"/>
              <a:t>‘Kun je me meer vertellen over …’</a:t>
            </a:r>
          </a:p>
          <a:p>
            <a:pPr marL="179705" indent="-179705"/>
            <a:r>
              <a:rPr lang="nl-NL" sz="1400"/>
              <a:t>Neem een motiverende en begripvolle houding aan. Luister met volle aandacht. Dat betekent dat je luistert om de ander te begrijpen en door te vragen op wat ze je vertellen. Probeer te voorkomen dat je te snel overgaat naar de punten op jouw agenda. Ga op je handen zitten, laat stiltes vallen en geef geen (direct) advies. </a:t>
            </a:r>
          </a:p>
          <a:p>
            <a:pPr marL="179705" indent="-179705"/>
            <a:r>
              <a:rPr lang="nl-NL" sz="1400"/>
              <a:t>Neem waar zonder te interpreteren. Toon empathie door het gevoel van het kind of de ouders te benoemen.</a:t>
            </a:r>
          </a:p>
          <a:p>
            <a:pPr marL="179705" indent="-179705"/>
            <a:r>
              <a:rPr lang="nl-NL" sz="1400"/>
              <a:t>Reageer positief, sensitief en begripvol. Focus op wat goed gaat door positieve gevolgen en sterke punten van het gedrag te benoemen.</a:t>
            </a:r>
          </a:p>
          <a:p>
            <a:pPr marL="179705" indent="-179705"/>
            <a:r>
              <a:rPr lang="nl-NL" sz="1400"/>
              <a:t>Blijf alert op je eigen barrières en hoe je kunt voorkomen dat deze je in de weg staan tijdens het gesprek.  </a:t>
            </a:r>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673247" y="520857"/>
            <a:ext cx="7372230" cy="571114"/>
          </a:xfrm>
        </p:spPr>
        <p:txBody>
          <a:bodyPr/>
          <a:lstStyle/>
          <a:p>
            <a:r>
              <a:rPr lang="nl-NL"/>
              <a:t>Do´s en </a:t>
            </a:r>
            <a:r>
              <a:rPr lang="nl-NL" err="1"/>
              <a:t>dont´s</a:t>
            </a:r>
            <a:r>
              <a:rPr lang="nl-NL"/>
              <a:t> in het gesprek</a:t>
            </a:r>
          </a:p>
        </p:txBody>
      </p:sp>
      <p:sp>
        <p:nvSpPr>
          <p:cNvPr id="6" name="Rechthoek 5">
            <a:extLst>
              <a:ext uri="{FF2B5EF4-FFF2-40B4-BE49-F238E27FC236}">
                <a16:creationId xmlns:a16="http://schemas.microsoft.com/office/drawing/2014/main" id="{F1AC90B1-6E4B-3ACD-ABEC-E1D01CDE6F87}"/>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91870012"/>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2" name="Titel 1">
            <a:extLst>
              <a:ext uri="{FF2B5EF4-FFF2-40B4-BE49-F238E27FC236}">
                <a16:creationId xmlns:a16="http://schemas.microsoft.com/office/drawing/2014/main" id="{55C6A7A4-40FE-D844-8548-FFF7F4422EA8}"/>
              </a:ext>
            </a:extLst>
          </p:cNvPr>
          <p:cNvSpPr>
            <a:spLocks noGrp="1"/>
          </p:cNvSpPr>
          <p:nvPr>
            <p:ph type="title"/>
          </p:nvPr>
        </p:nvSpPr>
        <p:spPr>
          <a:xfrm>
            <a:off x="792000" y="565390"/>
            <a:ext cx="5423269" cy="994172"/>
          </a:xfrm>
        </p:spPr>
        <p:txBody>
          <a:bodyPr/>
          <a:lstStyle/>
          <a:p>
            <a:r>
              <a:rPr lang="nl-NL"/>
              <a:t>Een lastig gesprek</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inhoud 2">
            <a:extLst>
              <a:ext uri="{FF2B5EF4-FFF2-40B4-BE49-F238E27FC236}">
                <a16:creationId xmlns:a16="http://schemas.microsoft.com/office/drawing/2014/main" id="{3E9F68A7-65C5-BC5B-2319-99F472FEE19E}"/>
              </a:ext>
            </a:extLst>
          </p:cNvPr>
          <p:cNvSpPr txBox="1">
            <a:spLocks/>
          </p:cNvSpPr>
          <p:nvPr/>
        </p:nvSpPr>
        <p:spPr>
          <a:xfrm>
            <a:off x="793437" y="1923702"/>
            <a:ext cx="3988448" cy="857455"/>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9705" indent="-179705"/>
            <a:r>
              <a:rPr lang="nl-NL" sz="1400"/>
              <a:t>Vermijden van het onderwerp</a:t>
            </a:r>
          </a:p>
          <a:p>
            <a:pPr marL="179705" indent="-179705"/>
            <a:r>
              <a:rPr lang="nl-NL" sz="1400"/>
              <a:t>Alleen indirect ter sprake brengen</a:t>
            </a:r>
          </a:p>
          <a:p>
            <a:pPr marL="179705" indent="-179705"/>
            <a:r>
              <a:rPr lang="nl-NL" sz="1400"/>
              <a:t>Wachten tot kind of ouder er zelf over begint</a:t>
            </a:r>
          </a:p>
          <a:p>
            <a:pPr marL="0" indent="0">
              <a:buNone/>
            </a:pPr>
            <a:endParaRPr lang="nl-NL" sz="1400"/>
          </a:p>
        </p:txBody>
      </p:sp>
      <p:sp>
        <p:nvSpPr>
          <p:cNvPr id="5" name="Tijdelijke aanduiding voor inhoud 2">
            <a:extLst>
              <a:ext uri="{FF2B5EF4-FFF2-40B4-BE49-F238E27FC236}">
                <a16:creationId xmlns:a16="http://schemas.microsoft.com/office/drawing/2014/main" id="{7E6E1DDA-1BBF-74E1-928F-19B104975A1C}"/>
              </a:ext>
            </a:extLst>
          </p:cNvPr>
          <p:cNvSpPr txBox="1">
            <a:spLocks/>
          </p:cNvSpPr>
          <p:nvPr/>
        </p:nvSpPr>
        <p:spPr>
          <a:xfrm>
            <a:off x="815703" y="2947948"/>
            <a:ext cx="3988448" cy="2520000"/>
          </a:xfrm>
          <a:prstGeom prst="rect">
            <a:avLst/>
          </a:prstGeom>
        </p:spPr>
        <p:txBody>
          <a:bodyPr vert="horz" lIns="0" tIns="0" rIns="0" bIns="0" rtlCol="0" anchor="t" anchorCtr="0">
            <a:noAutofit/>
          </a:bodyPr>
          <a:lstStyle>
            <a:lvl1pPr marL="18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tx2"/>
              </a:buClr>
              <a:buSzPct val="120000"/>
              <a:buFont typeface="Wingdings" pitchFamily="2" charset="2"/>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400"/>
              <a:t>Maar!</a:t>
            </a:r>
            <a:endParaRPr lang="nl-NL"/>
          </a:p>
          <a:p>
            <a:pPr marL="359410" lvl="1" indent="-179705"/>
            <a:r>
              <a:rPr lang="nl-NL" sz="1400"/>
              <a:t>Kind en ouder zijn zich niet altijd bewust  </a:t>
            </a:r>
          </a:p>
          <a:p>
            <a:pPr marL="359410" lvl="1" indent="-179705"/>
            <a:r>
              <a:rPr lang="nl-NL" sz="1400"/>
              <a:t>De norm verschuift</a:t>
            </a:r>
          </a:p>
          <a:p>
            <a:pPr marL="179705" indent="-179705"/>
            <a:endParaRPr lang="nl-NL" sz="1400"/>
          </a:p>
        </p:txBody>
      </p:sp>
    </p:spTree>
    <p:extLst>
      <p:ext uri="{BB962C8B-B14F-4D97-AF65-F5344CB8AC3E}">
        <p14:creationId xmlns:p14="http://schemas.microsoft.com/office/powerpoint/2010/main" val="201435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a:xfrm>
            <a:off x="792000" y="864000"/>
            <a:ext cx="5488990" cy="3456000"/>
          </a:xfrm>
        </p:spPr>
        <p:txBody>
          <a:bodyPr/>
          <a:lstStyle/>
          <a:p>
            <a:r>
              <a:rPr lang="nl-NL" b="1"/>
              <a:t>Oefenen/rollenspellen</a:t>
            </a:r>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05390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20AFEE-CCC9-9C45-8954-059255596832}"/>
              </a:ext>
            </a:extLst>
          </p:cNvPr>
          <p:cNvSpPr>
            <a:spLocks noGrp="1"/>
          </p:cNvSpPr>
          <p:nvPr>
            <p:ph idx="1"/>
          </p:nvPr>
        </p:nvSpPr>
        <p:spPr>
          <a:xfrm>
            <a:off x="791999" y="1836000"/>
            <a:ext cx="7424870" cy="2520000"/>
          </a:xfrm>
        </p:spPr>
        <p:txBody>
          <a:bodyPr/>
          <a:lstStyle/>
          <a:p>
            <a:pPr marL="179705" indent="-179705"/>
            <a:endParaRPr lang="nl-NL" sz="1400"/>
          </a:p>
          <a:p>
            <a:pPr marL="179705" indent="-179705"/>
            <a:endParaRPr lang="nl-NL" sz="1400"/>
          </a:p>
        </p:txBody>
      </p:sp>
      <p:sp>
        <p:nvSpPr>
          <p:cNvPr id="4" name="Tijdelijke aanduiding voor datum 3">
            <a:extLst>
              <a:ext uri="{FF2B5EF4-FFF2-40B4-BE49-F238E27FC236}">
                <a16:creationId xmlns:a16="http://schemas.microsoft.com/office/drawing/2014/main" id="{A2D6CB9D-6157-B74F-B6FF-778CBEEA8A43}"/>
              </a:ext>
            </a:extLst>
          </p:cNvPr>
          <p:cNvSpPr>
            <a:spLocks noGrp="1"/>
          </p:cNvSpPr>
          <p:nvPr>
            <p:ph type="dt" sz="half" idx="10"/>
          </p:nvPr>
        </p:nvSpPr>
        <p:spPr/>
        <p:txBody>
          <a:bodyPr/>
          <a:lstStyle/>
          <a:p>
            <a:r>
              <a:rPr lang="nl-NL"/>
              <a:t>Intro</a:t>
            </a:r>
          </a:p>
        </p:txBody>
      </p:sp>
      <p:sp>
        <p:nvSpPr>
          <p:cNvPr id="6" name="Rechthoek 5">
            <a:extLst>
              <a:ext uri="{FF2B5EF4-FFF2-40B4-BE49-F238E27FC236}">
                <a16:creationId xmlns:a16="http://schemas.microsoft.com/office/drawing/2014/main" id="{E06FE5F7-7AD8-1C14-F286-011F7C8A42C9}"/>
              </a:ext>
            </a:extLst>
          </p:cNvPr>
          <p:cNvSpPr/>
          <p:nvPr/>
        </p:nvSpPr>
        <p:spPr>
          <a:xfrm>
            <a:off x="8691562" y="2345531"/>
            <a:ext cx="161745" cy="47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8">
            <a:extLst>
              <a:ext uri="{FF2B5EF4-FFF2-40B4-BE49-F238E27FC236}">
                <a16:creationId xmlns:a16="http://schemas.microsoft.com/office/drawing/2014/main" id="{EA80EECE-0718-46C3-F9E9-D41F46028821}"/>
              </a:ext>
            </a:extLst>
          </p:cNvPr>
          <p:cNvPicPr>
            <a:picLocks noChangeAspect="1"/>
          </p:cNvPicPr>
          <p:nvPr/>
        </p:nvPicPr>
        <p:blipFill>
          <a:blip r:embed="rId3"/>
          <a:stretch>
            <a:fillRect/>
          </a:stretch>
        </p:blipFill>
        <p:spPr>
          <a:xfrm>
            <a:off x="1886692" y="643517"/>
            <a:ext cx="5370615" cy="3878733"/>
          </a:xfrm>
          <a:prstGeom prst="rect">
            <a:avLst/>
          </a:prstGeom>
        </p:spPr>
      </p:pic>
    </p:spTree>
    <p:extLst>
      <p:ext uri="{BB962C8B-B14F-4D97-AF65-F5344CB8AC3E}">
        <p14:creationId xmlns:p14="http://schemas.microsoft.com/office/powerpoint/2010/main" val="7654154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3"/>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a:xfrm>
            <a:off x="792000" y="864000"/>
            <a:ext cx="7383406" cy="3456000"/>
          </a:xfrm>
        </p:spPr>
        <p:txBody>
          <a:bodyPr/>
          <a:lstStyle/>
          <a:p>
            <a:r>
              <a:rPr lang="nl-NL" sz="1800" dirty="0">
                <a:ea typeface="+mj-lt"/>
                <a:cs typeface="+mj-lt"/>
              </a:rPr>
              <a:t>De inhoud van de handreiking en bijbehorende slides zijn gebaseerd op</a:t>
            </a:r>
          </a:p>
          <a:p>
            <a:endParaRPr lang="nl-NL" sz="1800" dirty="0">
              <a:ea typeface="+mj-lt"/>
              <a:cs typeface="+mj-lt"/>
            </a:endParaRPr>
          </a:p>
          <a:p>
            <a:r>
              <a:rPr lang="nl-NL" sz="1800" dirty="0">
                <a:ea typeface="+mj-lt"/>
                <a:cs typeface="+mj-lt"/>
              </a:rPr>
              <a:t> onderzoeken van </a:t>
            </a:r>
            <a:endParaRPr lang="nl-NL" sz="1800"/>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5">
            <a:extLst>
              <a:ext uri="{FF2B5EF4-FFF2-40B4-BE49-F238E27FC236}">
                <a16:creationId xmlns:a16="http://schemas.microsoft.com/office/drawing/2014/main" id="{98649AF2-0747-853F-FFB8-D402CD1B2D41}"/>
              </a:ext>
            </a:extLst>
          </p:cNvPr>
          <p:cNvPicPr>
            <a:picLocks noChangeAspect="1"/>
          </p:cNvPicPr>
          <p:nvPr/>
        </p:nvPicPr>
        <p:blipFill>
          <a:blip r:embed="rId4"/>
          <a:stretch>
            <a:fillRect/>
          </a:stretch>
        </p:blipFill>
        <p:spPr>
          <a:xfrm>
            <a:off x="2616200" y="2660926"/>
            <a:ext cx="2260600" cy="488398"/>
          </a:xfrm>
          <a:prstGeom prst="rect">
            <a:avLst/>
          </a:prstGeom>
        </p:spPr>
      </p:pic>
    </p:spTree>
    <p:extLst>
      <p:ext uri="{BB962C8B-B14F-4D97-AF65-F5344CB8AC3E}">
        <p14:creationId xmlns:p14="http://schemas.microsoft.com/office/powerpoint/2010/main" val="1515516461"/>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txBox="1">
            <a:spLocks noGrp="1"/>
          </p:cNvSpPr>
          <p:nvPr>
            <p:ph type="title"/>
          </p:nvPr>
        </p:nvSpPr>
        <p:spPr>
          <a:xfrm>
            <a:off x="900000" y="379792"/>
            <a:ext cx="6480000" cy="652766"/>
          </a:xfrm>
          <a:prstGeom prst="rect">
            <a:avLst/>
          </a:prstGeom>
          <a:noFill/>
          <a:ln>
            <a:noFill/>
          </a:ln>
        </p:spPr>
        <p:txBody>
          <a:bodyPr spcFirstLastPara="1" wrap="square" lIns="0" tIns="0" rIns="0" bIns="0" anchor="b" anchorCtr="0">
            <a:noAutofit/>
          </a:bodyPr>
          <a:lstStyle/>
          <a:p>
            <a:pPr marL="0" lvl="0" indent="0" algn="l" rtl="0">
              <a:lnSpc>
                <a:spcPct val="95000"/>
              </a:lnSpc>
              <a:spcBef>
                <a:spcPts val="0"/>
              </a:spcBef>
              <a:spcAft>
                <a:spcPts val="0"/>
              </a:spcAft>
              <a:buClr>
                <a:schemeClr val="lt1"/>
              </a:buClr>
              <a:buSzPts val="3200"/>
              <a:buFont typeface="Arial"/>
              <a:buNone/>
            </a:pPr>
            <a:r>
              <a:rPr lang="nl-NL" dirty="0"/>
              <a:t>Gewicht inschatten</a:t>
            </a:r>
            <a:endParaRPr dirty="0"/>
          </a:p>
        </p:txBody>
      </p:sp>
      <p:pic>
        <p:nvPicPr>
          <p:cNvPr id="4" name="Picture 4" descr="ObeseChild460">
            <a:extLst>
              <a:ext uri="{FF2B5EF4-FFF2-40B4-BE49-F238E27FC236}">
                <a16:creationId xmlns:a16="http://schemas.microsoft.com/office/drawing/2014/main" id="{81297424-78A1-272F-D8BF-721BBA17A219}"/>
              </a:ext>
            </a:extLst>
          </p:cNvPr>
          <p:cNvPicPr>
            <a:picLocks noChangeAspect="1" noChangeArrowheads="1"/>
          </p:cNvPicPr>
          <p:nvPr/>
        </p:nvPicPr>
        <p:blipFill>
          <a:blip r:embed="rId3" cstate="print"/>
          <a:srcRect/>
          <a:stretch>
            <a:fillRect/>
          </a:stretch>
        </p:blipFill>
        <p:spPr bwMode="auto">
          <a:xfrm>
            <a:off x="1925707" y="1113589"/>
            <a:ext cx="2659856" cy="1832372"/>
          </a:xfrm>
          <a:prstGeom prst="rect">
            <a:avLst/>
          </a:prstGeom>
          <a:noFill/>
          <a:ln w="9525">
            <a:noFill/>
            <a:miter lim="800000"/>
            <a:headEnd/>
            <a:tailEnd/>
          </a:ln>
        </p:spPr>
      </p:pic>
      <p:pic>
        <p:nvPicPr>
          <p:cNvPr id="5" name="Picture 5" descr="8-21-07-obese-child">
            <a:extLst>
              <a:ext uri="{FF2B5EF4-FFF2-40B4-BE49-F238E27FC236}">
                <a16:creationId xmlns:a16="http://schemas.microsoft.com/office/drawing/2014/main" id="{3FB29976-61B5-55ED-1DFF-18362B0C1EBF}"/>
              </a:ext>
            </a:extLst>
          </p:cNvPr>
          <p:cNvPicPr>
            <a:picLocks noChangeAspect="1" noChangeArrowheads="1"/>
          </p:cNvPicPr>
          <p:nvPr/>
        </p:nvPicPr>
        <p:blipFill>
          <a:blip r:embed="rId4" cstate="print"/>
          <a:srcRect/>
          <a:stretch>
            <a:fillRect/>
          </a:stretch>
        </p:blipFill>
        <p:spPr bwMode="auto">
          <a:xfrm>
            <a:off x="1925706" y="3057804"/>
            <a:ext cx="2656285" cy="1836204"/>
          </a:xfrm>
          <a:prstGeom prst="rect">
            <a:avLst/>
          </a:prstGeom>
          <a:noFill/>
          <a:ln w="9525">
            <a:noFill/>
            <a:miter lim="800000"/>
            <a:headEnd/>
            <a:tailEnd/>
          </a:ln>
        </p:spPr>
      </p:pic>
      <p:pic>
        <p:nvPicPr>
          <p:cNvPr id="6" name="Picture 3">
            <a:extLst>
              <a:ext uri="{FF2B5EF4-FFF2-40B4-BE49-F238E27FC236}">
                <a16:creationId xmlns:a16="http://schemas.microsoft.com/office/drawing/2014/main" id="{3E95FDAC-7D19-4F82-8A72-C25D3D1836FC}"/>
              </a:ext>
            </a:extLst>
          </p:cNvPr>
          <p:cNvPicPr>
            <a:picLocks noChangeAspect="1" noChangeArrowheads="1"/>
          </p:cNvPicPr>
          <p:nvPr/>
        </p:nvPicPr>
        <p:blipFill>
          <a:blip r:embed="rId5" cstate="print"/>
          <a:srcRect/>
          <a:stretch>
            <a:fillRect/>
          </a:stretch>
        </p:blipFill>
        <p:spPr bwMode="auto">
          <a:xfrm>
            <a:off x="4788025" y="1113588"/>
            <a:ext cx="2225402" cy="3780420"/>
          </a:xfrm>
          <a:prstGeom prst="rect">
            <a:avLst/>
          </a:prstGeom>
          <a:noFill/>
          <a:ln w="9525">
            <a:noFill/>
            <a:miter lim="800000"/>
            <a:headEnd/>
            <a:tailEnd/>
          </a:ln>
        </p:spPr>
      </p:pic>
    </p:spTree>
    <p:extLst>
      <p:ext uri="{BB962C8B-B14F-4D97-AF65-F5344CB8AC3E}">
        <p14:creationId xmlns:p14="http://schemas.microsoft.com/office/powerpoint/2010/main" val="11241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785EB56-2138-DBD5-80BA-855CC25B9E2E}"/>
              </a:ext>
            </a:extLst>
          </p:cNvPr>
          <p:cNvPicPr>
            <a:picLocks noChangeAspect="1"/>
          </p:cNvPicPr>
          <p:nvPr/>
        </p:nvPicPr>
        <p:blipFill>
          <a:blip r:embed="rId2"/>
          <a:stretch>
            <a:fillRect/>
          </a:stretch>
        </p:blipFill>
        <p:spPr>
          <a:xfrm>
            <a:off x="289800" y="203163"/>
            <a:ext cx="7684168" cy="4322345"/>
          </a:xfrm>
          <a:prstGeom prst="rect">
            <a:avLst/>
          </a:prstGeom>
        </p:spPr>
      </p:pic>
      <p:sp>
        <p:nvSpPr>
          <p:cNvPr id="2" name="Tijdelijke aanduiding voor datum 1">
            <a:extLst>
              <a:ext uri="{FF2B5EF4-FFF2-40B4-BE49-F238E27FC236}">
                <a16:creationId xmlns:a16="http://schemas.microsoft.com/office/drawing/2014/main" id="{A1D8B01A-609F-5932-BB62-E9E7FAE8E471}"/>
              </a:ext>
            </a:extLst>
          </p:cNvPr>
          <p:cNvSpPr>
            <a:spLocks noGrp="1"/>
          </p:cNvSpPr>
          <p:nvPr>
            <p:ph type="dt" sz="half" idx="10"/>
          </p:nvPr>
        </p:nvSpPr>
        <p:spPr/>
        <p:txBody>
          <a:bodyPr/>
          <a:lstStyle/>
          <a:p>
            <a:r>
              <a:rPr lang="nl-NL"/>
              <a:t>Intro</a:t>
            </a:r>
          </a:p>
        </p:txBody>
      </p:sp>
      <p:sp>
        <p:nvSpPr>
          <p:cNvPr id="5" name="Tijdelijke aanduiding voor tekst 4">
            <a:extLst>
              <a:ext uri="{FF2B5EF4-FFF2-40B4-BE49-F238E27FC236}">
                <a16:creationId xmlns:a16="http://schemas.microsoft.com/office/drawing/2014/main" id="{9A65B23B-0DD1-CDF8-E165-74B69BBB7C95}"/>
              </a:ext>
            </a:extLst>
          </p:cNvPr>
          <p:cNvSpPr>
            <a:spLocks noGrp="1"/>
          </p:cNvSpPr>
          <p:nvPr>
            <p:ph type="body" sz="half" idx="2"/>
          </p:nvPr>
        </p:nvSpPr>
        <p:spPr>
          <a:xfrm>
            <a:off x="792000" y="864000"/>
            <a:ext cx="7262867" cy="3456000"/>
          </a:xfrm>
        </p:spPr>
        <p:txBody>
          <a:bodyPr/>
          <a:lstStyle/>
          <a:p>
            <a:r>
              <a:rPr lang="nl-NL" b="1"/>
              <a:t>De rol van stigma en vooroordelen</a:t>
            </a:r>
            <a:endParaRPr lang="nl-NL"/>
          </a:p>
        </p:txBody>
      </p:sp>
      <p:sp>
        <p:nvSpPr>
          <p:cNvPr id="3" name="Rechthoek 2">
            <a:extLst>
              <a:ext uri="{FF2B5EF4-FFF2-40B4-BE49-F238E27FC236}">
                <a16:creationId xmlns:a16="http://schemas.microsoft.com/office/drawing/2014/main" id="{EFCEF630-CCFD-A9CB-5C4F-C91921466A40}"/>
              </a:ext>
            </a:extLst>
          </p:cNvPr>
          <p:cNvSpPr/>
          <p:nvPr/>
        </p:nvSpPr>
        <p:spPr>
          <a:xfrm>
            <a:off x="8622926" y="2269191"/>
            <a:ext cx="261533" cy="571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9235978"/>
      </p:ext>
    </p:extLst>
  </p:cSld>
  <p:clrMapOvr>
    <a:masterClrMapping/>
  </p:clrMapOvr>
</p:sld>
</file>

<file path=ppt/theme/theme1.xml><?xml version="1.0" encoding="utf-8"?>
<a:theme xmlns:a="http://schemas.openxmlformats.org/drawingml/2006/main" name="JOGG - Geel">
  <a:themeElements>
    <a:clrScheme name="JOGG - Geel">
      <a:dk1>
        <a:sysClr val="windowText" lastClr="000000"/>
      </a:dk1>
      <a:lt1>
        <a:sysClr val="window" lastClr="FFFFFF"/>
      </a:lt1>
      <a:dk2>
        <a:srgbClr val="FFC943"/>
      </a:dk2>
      <a:lt2>
        <a:srgbClr val="FBBEE6"/>
      </a:lt2>
      <a:accent1>
        <a:srgbClr val="E8564F"/>
      </a:accent1>
      <a:accent2>
        <a:srgbClr val="F58349"/>
      </a:accent2>
      <a:accent3>
        <a:srgbClr val="FFC943"/>
      </a:accent3>
      <a:accent4>
        <a:srgbClr val="A1D078"/>
      </a:accent4>
      <a:accent5>
        <a:srgbClr val="7AC3E7"/>
      </a:accent5>
      <a:accent6>
        <a:srgbClr val="917FEE"/>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500" dirty="0" smtClean="0"/>
        </a:defPPr>
      </a:lstStyle>
    </a:txDef>
  </a:objectDefaults>
  <a:extraClrSchemeLst/>
  <a:extLst>
    <a:ext uri="{05A4C25C-085E-4340-85A3-A5531E510DB2}">
      <thm15:themeFamily xmlns:thm15="http://schemas.microsoft.com/office/thememl/2012/main" name="JOGG_Basis_presentatie_v03" id="{BAB38A60-E951-CA4F-9D63-5908873FFA17}" vid="{53BACDCC-2217-4343-852E-A0D524E68E15}"/>
    </a:ext>
  </a:extLst>
</a:theme>
</file>

<file path=ppt/theme/theme10.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OGG - Groen">
  <a:themeElements>
    <a:clrScheme name="JOGG - Groen">
      <a:dk1>
        <a:sysClr val="windowText" lastClr="000000"/>
      </a:dk1>
      <a:lt1>
        <a:sysClr val="window" lastClr="FFFFFF"/>
      </a:lt1>
      <a:dk2>
        <a:srgbClr val="A1D078"/>
      </a:dk2>
      <a:lt2>
        <a:srgbClr val="E8564F"/>
      </a:lt2>
      <a:accent1>
        <a:srgbClr val="F58349"/>
      </a:accent1>
      <a:accent2>
        <a:srgbClr val="FFC943"/>
      </a:accent2>
      <a:accent3>
        <a:srgbClr val="A1D078"/>
      </a:accent3>
      <a:accent4>
        <a:srgbClr val="7AC3E7"/>
      </a:accent4>
      <a:accent5>
        <a:srgbClr val="917FEE"/>
      </a:accent5>
      <a:accent6>
        <a:srgbClr val="FBBEE6"/>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500" dirty="0" smtClean="0"/>
        </a:defPPr>
      </a:lstStyle>
    </a:txDef>
  </a:objectDefaults>
  <a:extraClrSchemeLst/>
  <a:extLst>
    <a:ext uri="{05A4C25C-085E-4340-85A3-A5531E510DB2}">
      <thm15:themeFamily xmlns:thm15="http://schemas.microsoft.com/office/thememl/2012/main" name="JOGG_Basis_presentatie_v03" id="{BAB38A60-E951-CA4F-9D63-5908873FFA17}" vid="{7E4EEBE3-4C84-BF4B-A152-9955EB6B6E9F}"/>
    </a:ext>
  </a:extLst>
</a:theme>
</file>

<file path=ppt/theme/theme3.xml><?xml version="1.0" encoding="utf-8"?>
<a:theme xmlns:a="http://schemas.openxmlformats.org/drawingml/2006/main" name="JOGG - Blauw">
  <a:themeElements>
    <a:clrScheme name="JOGG - Blauw">
      <a:dk1>
        <a:sysClr val="windowText" lastClr="000000"/>
      </a:dk1>
      <a:lt1>
        <a:sysClr val="window" lastClr="FFFFFF"/>
      </a:lt1>
      <a:dk2>
        <a:srgbClr val="7AC3E7"/>
      </a:dk2>
      <a:lt2>
        <a:srgbClr val="FBBEE6"/>
      </a:lt2>
      <a:accent1>
        <a:srgbClr val="FFC943"/>
      </a:accent1>
      <a:accent2>
        <a:srgbClr val="A1D078"/>
      </a:accent2>
      <a:accent3>
        <a:srgbClr val="7AC3E7"/>
      </a:accent3>
      <a:accent4>
        <a:srgbClr val="917FEE"/>
      </a:accent4>
      <a:accent5>
        <a:srgbClr val="E8564F"/>
      </a:accent5>
      <a:accent6>
        <a:srgbClr val="F58349"/>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500" dirty="0" smtClean="0"/>
        </a:defPPr>
      </a:lstStyle>
    </a:txDef>
  </a:objectDefaults>
  <a:extraClrSchemeLst/>
  <a:extLst>
    <a:ext uri="{05A4C25C-085E-4340-85A3-A5531E510DB2}">
      <thm15:themeFamily xmlns:thm15="http://schemas.microsoft.com/office/thememl/2012/main" name="JOGG_Basis_presentatie_v03" id="{BAB38A60-E951-CA4F-9D63-5908873FFA17}" vid="{CA9DD403-8A3A-2142-A95F-7F5D37735C4C}"/>
    </a:ext>
  </a:extLst>
</a:theme>
</file>

<file path=ppt/theme/theme4.xml><?xml version="1.0" encoding="utf-8"?>
<a:theme xmlns:a="http://schemas.openxmlformats.org/drawingml/2006/main" name="JOGG - Paars">
  <a:themeElements>
    <a:clrScheme name="JOGG - Paars">
      <a:dk1>
        <a:sysClr val="windowText" lastClr="000000"/>
      </a:dk1>
      <a:lt1>
        <a:sysClr val="window" lastClr="FFFFFF"/>
      </a:lt1>
      <a:dk2>
        <a:srgbClr val="917FEE"/>
      </a:dk2>
      <a:lt2>
        <a:srgbClr val="FBBEE6"/>
      </a:lt2>
      <a:accent1>
        <a:srgbClr val="FFC943"/>
      </a:accent1>
      <a:accent2>
        <a:srgbClr val="7AC3E7"/>
      </a:accent2>
      <a:accent3>
        <a:srgbClr val="917FEE"/>
      </a:accent3>
      <a:accent4>
        <a:srgbClr val="E8564F"/>
      </a:accent4>
      <a:accent5>
        <a:srgbClr val="F58349"/>
      </a:accent5>
      <a:accent6>
        <a:srgbClr val="A1D078"/>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500" dirty="0" smtClean="0"/>
        </a:defPPr>
      </a:lstStyle>
    </a:txDef>
  </a:objectDefaults>
  <a:extraClrSchemeLst/>
  <a:extLst>
    <a:ext uri="{05A4C25C-085E-4340-85A3-A5531E510DB2}">
      <thm15:themeFamily xmlns:thm15="http://schemas.microsoft.com/office/thememl/2012/main" name="JOGG_Basis_presentatie_v03" id="{BAB38A60-E951-CA4F-9D63-5908873FFA17}" vid="{837DF012-AC8D-B845-A709-6EA3E250DCE8}"/>
    </a:ext>
  </a:extLst>
</a:theme>
</file>

<file path=ppt/theme/theme5.xml><?xml version="1.0" encoding="utf-8"?>
<a:theme xmlns:a="http://schemas.openxmlformats.org/drawingml/2006/main" name="JOGG - Rood">
  <a:themeElements>
    <a:clrScheme name="JOGG - Rood">
      <a:dk1>
        <a:sysClr val="windowText" lastClr="000000"/>
      </a:dk1>
      <a:lt1>
        <a:sysClr val="window" lastClr="FFFFFF"/>
      </a:lt1>
      <a:dk2>
        <a:srgbClr val="E8564F"/>
      </a:dk2>
      <a:lt2>
        <a:srgbClr val="FBBEE6"/>
      </a:lt2>
      <a:accent1>
        <a:srgbClr val="7AC3E7"/>
      </a:accent1>
      <a:accent2>
        <a:srgbClr val="A1D078"/>
      </a:accent2>
      <a:accent3>
        <a:srgbClr val="E8564F"/>
      </a:accent3>
      <a:accent4>
        <a:srgbClr val="F58349"/>
      </a:accent4>
      <a:accent5>
        <a:srgbClr val="FFC943"/>
      </a:accent5>
      <a:accent6>
        <a:srgbClr val="917FEE"/>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500" dirty="0" smtClean="0"/>
        </a:defPPr>
      </a:lstStyle>
    </a:txDef>
  </a:objectDefaults>
  <a:extraClrSchemeLst/>
  <a:extLst>
    <a:ext uri="{05A4C25C-085E-4340-85A3-A5531E510DB2}">
      <thm15:themeFamily xmlns:thm15="http://schemas.microsoft.com/office/thememl/2012/main" name="JOGG_Basis_presentatie_v03" id="{BAB38A60-E951-CA4F-9D63-5908873FFA17}" vid="{68159E00-9BFD-F949-BB25-787FEAA4DF30}"/>
    </a:ext>
  </a:extLst>
</a:theme>
</file>

<file path=ppt/theme/theme6.xml><?xml version="1.0" encoding="utf-8"?>
<a:theme xmlns:a="http://schemas.openxmlformats.org/drawingml/2006/main" name="JOGG - Oranje">
  <a:themeElements>
    <a:clrScheme name="JOGG - Oranje">
      <a:dk1>
        <a:sysClr val="windowText" lastClr="000000"/>
      </a:dk1>
      <a:lt1>
        <a:sysClr val="window" lastClr="FFFFFF"/>
      </a:lt1>
      <a:dk2>
        <a:srgbClr val="F58349"/>
      </a:dk2>
      <a:lt2>
        <a:srgbClr val="FBBEE6"/>
      </a:lt2>
      <a:accent1>
        <a:srgbClr val="917FEE"/>
      </a:accent1>
      <a:accent2>
        <a:srgbClr val="E8564F"/>
      </a:accent2>
      <a:accent3>
        <a:srgbClr val="F58349"/>
      </a:accent3>
      <a:accent4>
        <a:srgbClr val="FFC943"/>
      </a:accent4>
      <a:accent5>
        <a:srgbClr val="A1D078"/>
      </a:accent5>
      <a:accent6>
        <a:srgbClr val="7AC3E7"/>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500" dirty="0" smtClean="0"/>
        </a:defPPr>
      </a:lstStyle>
    </a:txDef>
  </a:objectDefaults>
  <a:extraClrSchemeLst/>
  <a:extLst>
    <a:ext uri="{05A4C25C-085E-4340-85A3-A5531E510DB2}">
      <thm15:themeFamily xmlns:thm15="http://schemas.microsoft.com/office/thememl/2012/main" name="JOGG_Basis_presentatie_v03" id="{BAB38A60-E951-CA4F-9D63-5908873FFA17}" vid="{9CE07F4A-68CA-E344-95BA-2CF3C39D2A01}"/>
    </a:ext>
  </a:extLst>
</a:theme>
</file>

<file path=ppt/theme/theme7.xml><?xml version="1.0" encoding="utf-8"?>
<a:theme xmlns:a="http://schemas.openxmlformats.org/drawingml/2006/main" name="JOGG - Roze">
  <a:themeElements>
    <a:clrScheme name="JOGG - Roze">
      <a:dk1>
        <a:sysClr val="windowText" lastClr="000000"/>
      </a:dk1>
      <a:lt1>
        <a:sysClr val="window" lastClr="FFFFFF"/>
      </a:lt1>
      <a:dk2>
        <a:srgbClr val="FBBEE6"/>
      </a:dk2>
      <a:lt2>
        <a:srgbClr val="FFC943"/>
      </a:lt2>
      <a:accent1>
        <a:srgbClr val="917FEE"/>
      </a:accent1>
      <a:accent2>
        <a:srgbClr val="F58349"/>
      </a:accent2>
      <a:accent3>
        <a:srgbClr val="FBBEE6"/>
      </a:accent3>
      <a:accent4>
        <a:srgbClr val="A1D078"/>
      </a:accent4>
      <a:accent5>
        <a:srgbClr val="7AC3E7"/>
      </a:accent5>
      <a:accent6>
        <a:srgbClr val="E8564F"/>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500" dirty="0" smtClean="0"/>
        </a:defPPr>
      </a:lstStyle>
    </a:txDef>
  </a:objectDefaults>
  <a:extraClrSchemeLst/>
  <a:extLst>
    <a:ext uri="{05A4C25C-085E-4340-85A3-A5531E510DB2}">
      <thm15:themeFamily xmlns:thm15="http://schemas.microsoft.com/office/thememl/2012/main" name="JOGG_Basis_presentatie_v03" id="{BAB38A60-E951-CA4F-9D63-5908873FFA17}" vid="{41420051-E3AF-0D40-9162-00778743D6DB}"/>
    </a:ext>
  </a:extLst>
</a:theme>
</file>

<file path=ppt/theme/theme8.xml><?xml version="1.0" encoding="utf-8"?>
<a:theme xmlns:a="http://schemas.openxmlformats.org/drawingml/2006/main" name="Tekstpagina 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ekstpagina I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77df57-368b-4939-8498-2f27ea1fe092" xsi:nil="true"/>
    <lcf76f155ced4ddcb4097134ff3c332f xmlns="d31fe06c-e158-4d4d-9f68-ddf4e4b1fb9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8BB3D9A83B5D4D9F02F7ADA4AED114" ma:contentTypeVersion="18" ma:contentTypeDescription="Een nieuw document maken." ma:contentTypeScope="" ma:versionID="c56861f7ea66a5915b18e619525370b5">
  <xsd:schema xmlns:xsd="http://www.w3.org/2001/XMLSchema" xmlns:xs="http://www.w3.org/2001/XMLSchema" xmlns:p="http://schemas.microsoft.com/office/2006/metadata/properties" xmlns:ns2="d31fe06c-e158-4d4d-9f68-ddf4e4b1fb97" xmlns:ns3="ed77df57-368b-4939-8498-2f27ea1fe092" targetNamespace="http://schemas.microsoft.com/office/2006/metadata/properties" ma:root="true" ma:fieldsID="3ec741719dde9e2d89652ed83331470d" ns2:_="" ns3:_="">
    <xsd:import namespace="d31fe06c-e158-4d4d-9f68-ddf4e4b1fb97"/>
    <xsd:import namespace="ed77df57-368b-4939-8498-2f27ea1fe0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3:TaxCatchAll"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fe06c-e158-4d4d-9f68-ddf4e4b1f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d5e7bb2a-567a-4127-a16e-7d25c9651b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d77df57-368b-4939-8498-2f27ea1fe09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8a4fc66f-e2dc-42a6-b112-4a6c50d5e28d}" ma:internalName="TaxCatchAll" ma:showField="CatchAllData" ma:web="ed77df57-368b-4939-8498-2f27ea1f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3EFDF8-1932-466D-BEEA-E8877EC3B799}">
  <ds:schemaRefs>
    <ds:schemaRef ds:uri="7b172a60-de65-4027-8227-00b809458981"/>
    <ds:schemaRef ds:uri="bcea2c8a-b68f-4083-9d52-64f7016d2124"/>
    <ds:schemaRef ds:uri="d31fe06c-e158-4d4d-9f68-ddf4e4b1fb97"/>
    <ds:schemaRef ds:uri="ed77df57-368b-4939-8498-2f27ea1fe0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EC96729-EC20-4F08-98A5-D52896C817A0}">
  <ds:schemaRefs>
    <ds:schemaRef ds:uri="d31fe06c-e158-4d4d-9f68-ddf4e4b1fb97"/>
    <ds:schemaRef ds:uri="ed77df57-368b-4939-8498-2f27ea1fe0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DFAABF-A175-4D2E-A6E1-6AED6BF8DC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147</TotalTime>
  <Words>3803</Words>
  <Application>Microsoft Office PowerPoint</Application>
  <PresentationFormat>Diavoorstelling (16:9)</PresentationFormat>
  <Paragraphs>660</Paragraphs>
  <Slides>72</Slides>
  <Notes>60</Notes>
  <HiddenSlides>0</HiddenSlides>
  <MMClips>1</MMClips>
  <ScaleCrop>false</ScaleCrop>
  <HeadingPairs>
    <vt:vector size="6" baseType="variant">
      <vt:variant>
        <vt:lpstr>Gebruikte lettertypen</vt:lpstr>
      </vt:variant>
      <vt:variant>
        <vt:i4>10</vt:i4>
      </vt:variant>
      <vt:variant>
        <vt:lpstr>Thema</vt:lpstr>
      </vt:variant>
      <vt:variant>
        <vt:i4>9</vt:i4>
      </vt:variant>
      <vt:variant>
        <vt:lpstr>Diatitels</vt:lpstr>
      </vt:variant>
      <vt:variant>
        <vt:i4>72</vt:i4>
      </vt:variant>
    </vt:vector>
  </HeadingPairs>
  <TitlesOfParts>
    <vt:vector size="91" baseType="lpstr">
      <vt:lpstr>Apple SD Gothic Neo Regular</vt:lpstr>
      <vt:lpstr>Arial</vt:lpstr>
      <vt:lpstr>Arial Rounded MT Bold</vt:lpstr>
      <vt:lpstr>Calibri</vt:lpstr>
      <vt:lpstr>HouschkaAltBold</vt:lpstr>
      <vt:lpstr>HouschkaAltMedium</vt:lpstr>
      <vt:lpstr>Lucida Grande</vt:lpstr>
      <vt:lpstr>Open Sans</vt:lpstr>
      <vt:lpstr>Times New Roman</vt:lpstr>
      <vt:lpstr>Wingdings</vt:lpstr>
      <vt:lpstr>JOGG - Geel</vt:lpstr>
      <vt:lpstr>JOGG - Groen</vt:lpstr>
      <vt:lpstr>JOGG - Blauw</vt:lpstr>
      <vt:lpstr>JOGG - Paars</vt:lpstr>
      <vt:lpstr>JOGG - Rood</vt:lpstr>
      <vt:lpstr>JOGG - Oranje</vt:lpstr>
      <vt:lpstr>JOGG - Roze</vt:lpstr>
      <vt:lpstr>Tekstpagina I</vt:lpstr>
      <vt:lpstr>Tekstpagina II</vt:lpstr>
      <vt:lpstr>PowerPoint-presentatie</vt:lpstr>
      <vt:lpstr>PowerPoint-presentatie</vt:lpstr>
      <vt:lpstr>PowerPoint-presentatie</vt:lpstr>
      <vt:lpstr>Gevoelig onderwerp?</vt:lpstr>
      <vt:lpstr>Waarom zijn leefstijl, gewicht en opvoeding lastige zaken om te bespreken?</vt:lpstr>
      <vt:lpstr>Waarom zijn leefstijl, gewicht en opvoeding lastige zaken om te bespreken?</vt:lpstr>
      <vt:lpstr>Een lastig gesprek</vt:lpstr>
      <vt:lpstr>Gewicht inschatten</vt:lpstr>
      <vt:lpstr>PowerPoint-presentatie</vt:lpstr>
      <vt:lpstr>Stigma en vooroordelen</vt:lpstr>
      <vt:lpstr>Wat voor effect heeft dit op ouders?</vt:lpstr>
      <vt:lpstr>PowerPoint-presentatie</vt:lpstr>
      <vt:lpstr>PowerPoint-presentatie</vt:lpstr>
      <vt:lpstr>Effect van stigma</vt:lpstr>
      <vt:lpstr>Stigma en vooroordelen</vt:lpstr>
      <vt:lpstr>PowerPoint-presentatie</vt:lpstr>
      <vt:lpstr>PowerPoint-presentatie</vt:lpstr>
      <vt:lpstr>Wat vindt Nederland?</vt:lpstr>
      <vt:lpstr>Welbevinden van de kinderen</vt:lpstr>
      <vt:lpstr>Van kind tot volwassene</vt:lpstr>
      <vt:lpstr>Verwachtingen kinderen </vt:lpstr>
      <vt:lpstr>PowerPoint-presentatie</vt:lpstr>
      <vt:lpstr>Verwachtingen ouders</vt:lpstr>
      <vt:lpstr>PowerPoint-presentatie</vt:lpstr>
      <vt:lpstr>Aanverwante of onderliggende problemen</vt:lpstr>
      <vt:lpstr>PowerPoint-presentatie</vt:lpstr>
      <vt:lpstr>Opbouw gesprek</vt:lpstr>
      <vt:lpstr>Brede blik</vt:lpstr>
      <vt:lpstr>PowerPoint-presentatie</vt:lpstr>
      <vt:lpstr>PowerPoint-presentatie</vt:lpstr>
      <vt:lpstr>Weerstand ervaren</vt:lpstr>
      <vt:lpstr>Weerstand ervaren</vt:lpstr>
      <vt:lpstr>Hoe kan weerstand ontstaan? </vt:lpstr>
      <vt:lpstr>Hoe herken je weerstand?</vt:lpstr>
      <vt:lpstr>Tips voor het omgaan met weerstand</vt:lpstr>
      <vt:lpstr>PowerPoint-presentatie</vt:lpstr>
      <vt:lpstr>Weerstand wegnemen. Hoe dan?</vt:lpstr>
      <vt:lpstr>Weerstand wegnemen. Hoe dan?</vt:lpstr>
      <vt:lpstr>Weerstand wegnemen. Hoe dan?</vt:lpstr>
      <vt:lpstr>Weerstand wegnemen. Hoe dan?</vt:lpstr>
      <vt:lpstr>PowerPoint-presentatie</vt:lpstr>
      <vt:lpstr>Woordgebruik - onderzoeksvraag </vt:lpstr>
      <vt:lpstr>Obesitas</vt:lpstr>
      <vt:lpstr>Overgewicht</vt:lpstr>
      <vt:lpstr>Ongezond gewicht</vt:lpstr>
      <vt:lpstr>BMI</vt:lpstr>
      <vt:lpstr>Gezonder gewicht</vt:lpstr>
      <vt:lpstr>Stevig</vt:lpstr>
      <vt:lpstr>Woordgebruik - onderzoeksvraag </vt:lpstr>
      <vt:lpstr>Woordgebruik - onderzoeksvraag </vt:lpstr>
      <vt:lpstr>Woordgebruik - onderzoeksvraag </vt:lpstr>
      <vt:lpstr>Woordgebruik - onderzoeksvraag</vt:lpstr>
      <vt:lpstr>Conclusie</vt:lpstr>
      <vt:lpstr>PowerPoint-presentatie</vt:lpstr>
      <vt:lpstr>Je zorgen over het gewicht delen</vt:lpstr>
      <vt:lpstr>Je zorgen over het gewicht delen</vt:lpstr>
      <vt:lpstr>Beledig ik ouders dan niet?!</vt:lpstr>
      <vt:lpstr>Aanknopingspunten</vt:lpstr>
      <vt:lpstr>PowerPoint-presentatie</vt:lpstr>
      <vt:lpstr>Je houding</vt:lpstr>
      <vt:lpstr>Empathie</vt:lpstr>
      <vt:lpstr>Een empathische houding</vt:lpstr>
      <vt:lpstr>Gesprekstechnieken</vt:lpstr>
      <vt:lpstr>PowerPoint-presentatie</vt:lpstr>
      <vt:lpstr>Stop met adviseren</vt:lpstr>
      <vt:lpstr>Oefen in je luisteren</vt:lpstr>
      <vt:lpstr>Gesprekstechnieken</vt:lpstr>
      <vt:lpstr>Respectvol communiceren</vt:lpstr>
      <vt:lpstr>Do´s en dont´s in het gesprek</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JOGG-Basispresentatie</dc:title>
  <dc:creator>Marieke Willemsen</dc:creator>
  <cp:lastModifiedBy>Elsa van der Meer</cp:lastModifiedBy>
  <cp:revision>18</cp:revision>
  <dcterms:created xsi:type="dcterms:W3CDTF">2020-10-30T20:11:58Z</dcterms:created>
  <dcterms:modified xsi:type="dcterms:W3CDTF">2023-03-06T09:45:17Z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0x010100CC8BB3D9A83B5D4D9F02F7ADA4AED114</vt:lpwstr>
  </property>
  <property fmtid="{D5CDD505-2E9C-101B-9397-08002B2CF9AE}" pid="3" name="MediaServiceImageTags">
    <vt:lpwstr/>
  </property>
</Properties>
</file>